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2" r:id="rId2"/>
    <p:sldId id="259" r:id="rId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356"/>
    <a:srgbClr val="F36F1E"/>
    <a:srgbClr val="855CA4"/>
    <a:srgbClr val="FFED48"/>
    <a:srgbClr val="1DC6C5"/>
    <a:srgbClr val="0084C1"/>
    <a:srgbClr val="94A6D5"/>
    <a:srgbClr val="68C39A"/>
    <a:srgbClr val="C986B9"/>
    <a:srgbClr val="253E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14"/>
    <p:restoredTop sz="94718"/>
  </p:normalViewPr>
  <p:slideViewPr>
    <p:cSldViewPr snapToGrid="0" snapToObjects="1">
      <p:cViewPr varScale="1">
        <p:scale>
          <a:sx n="81" d="100"/>
          <a:sy n="81" d="100"/>
        </p:scale>
        <p:origin x="9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rgbClr val="002356"/>
            </a:solidFill>
            <a:ln>
              <a:noFill/>
            </a:ln>
          </c:spPr>
          <c:dPt>
            <c:idx val="0"/>
            <c:bubble3D val="0"/>
            <c:spPr>
              <a:solidFill>
                <a:srgbClr val="00235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F5A-0849-A5BE-A4F06EBD714B}"/>
              </c:ext>
            </c:extLst>
          </c:dPt>
          <c:dPt>
            <c:idx val="1"/>
            <c:bubble3D val="0"/>
            <c:spPr>
              <a:solidFill>
                <a:srgbClr val="002356">
                  <a:alpha val="50000"/>
                </a:srgb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D01-9D4E-B244-18DACBC24B76}"/>
              </c:ext>
            </c:extLst>
          </c:dPt>
          <c:dPt>
            <c:idx val="2"/>
            <c:bubble3D val="0"/>
            <c:spPr>
              <a:solidFill>
                <a:srgbClr val="00235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D01-9D4E-B244-18DACBC24B76}"/>
              </c:ext>
            </c:extLst>
          </c:dPt>
          <c:dPt>
            <c:idx val="3"/>
            <c:bubble3D val="0"/>
            <c:spPr>
              <a:solidFill>
                <a:srgbClr val="00235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F5A-0849-A5BE-A4F06EBD714B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5A-0849-A5BE-A4F06EBD714B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rgbClr val="94A6D5"/>
            </a:solidFill>
            <a:ln>
              <a:noFill/>
            </a:ln>
          </c:spPr>
          <c:dPt>
            <c:idx val="0"/>
            <c:bubble3D val="0"/>
            <c:spPr>
              <a:solidFill>
                <a:srgbClr val="94A6D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F5A-0849-A5BE-A4F06EBD714B}"/>
              </c:ext>
            </c:extLst>
          </c:dPt>
          <c:dPt>
            <c:idx val="1"/>
            <c:bubble3D val="0"/>
            <c:spPr>
              <a:solidFill>
                <a:srgbClr val="94A6D5">
                  <a:alpha val="50000"/>
                </a:srgb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D01-9D4E-B244-18DACBC24B76}"/>
              </c:ext>
            </c:extLst>
          </c:dPt>
          <c:dPt>
            <c:idx val="2"/>
            <c:bubble3D val="0"/>
            <c:spPr>
              <a:solidFill>
                <a:srgbClr val="94A6D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D01-9D4E-B244-18DACBC24B76}"/>
              </c:ext>
            </c:extLst>
          </c:dPt>
          <c:dPt>
            <c:idx val="3"/>
            <c:bubble3D val="0"/>
            <c:spPr>
              <a:solidFill>
                <a:srgbClr val="94A6D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F5A-0849-A5BE-A4F06EBD714B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5A-0849-A5BE-A4F06EBD714B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rgbClr val="0084C1">
                <a:alpha val="50000"/>
              </a:srgb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084C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F5A-0849-A5BE-A4F06EBD714B}"/>
              </c:ext>
            </c:extLst>
          </c:dPt>
          <c:dPt>
            <c:idx val="1"/>
            <c:bubble3D val="0"/>
            <c:spPr>
              <a:solidFill>
                <a:srgbClr val="0084C1">
                  <a:alpha val="50000"/>
                </a:srgb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D01-9D4E-B244-18DACBC24B76}"/>
              </c:ext>
            </c:extLst>
          </c:dPt>
          <c:dPt>
            <c:idx val="2"/>
            <c:bubble3D val="0"/>
            <c:spPr>
              <a:solidFill>
                <a:srgbClr val="0084C1">
                  <a:alpha val="50000"/>
                </a:srgb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D01-9D4E-B244-18DACBC24B76}"/>
              </c:ext>
            </c:extLst>
          </c:dPt>
          <c:dPt>
            <c:idx val="3"/>
            <c:bubble3D val="0"/>
            <c:spPr>
              <a:solidFill>
                <a:srgbClr val="0084C1">
                  <a:alpha val="50000"/>
                </a:srgb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F5A-0849-A5BE-A4F06EBD714B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5A-0849-A5BE-A4F06EBD714B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rgbClr val="F36F1E"/>
            </a:solidFill>
            <a:ln>
              <a:noFill/>
            </a:ln>
          </c:spPr>
          <c:dPt>
            <c:idx val="0"/>
            <c:bubble3D val="0"/>
            <c:spPr>
              <a:solidFill>
                <a:srgbClr val="F36F1E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F5A-0849-A5BE-A4F06EBD714B}"/>
              </c:ext>
            </c:extLst>
          </c:dPt>
          <c:dPt>
            <c:idx val="1"/>
            <c:bubble3D val="0"/>
            <c:spPr>
              <a:solidFill>
                <a:srgbClr val="F36F1E">
                  <a:alpha val="50000"/>
                </a:srgb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D01-9D4E-B244-18DACBC24B76}"/>
              </c:ext>
            </c:extLst>
          </c:dPt>
          <c:dPt>
            <c:idx val="2"/>
            <c:bubble3D val="0"/>
            <c:spPr>
              <a:solidFill>
                <a:srgbClr val="F36F1E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D01-9D4E-B244-18DACBC24B76}"/>
              </c:ext>
            </c:extLst>
          </c:dPt>
          <c:dPt>
            <c:idx val="3"/>
            <c:bubble3D val="0"/>
            <c:spPr>
              <a:solidFill>
                <a:srgbClr val="F36F1E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F5A-0849-A5BE-A4F06EBD714B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13</c:v>
                </c:pt>
                <c:pt idx="1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5A-0849-A5BE-A4F06EBD714B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855CA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F5A-0849-A5BE-A4F06EBD714B}"/>
              </c:ext>
            </c:extLst>
          </c:dPt>
          <c:dPt>
            <c:idx val="1"/>
            <c:bubble3D val="0"/>
            <c:spPr>
              <a:solidFill>
                <a:srgbClr val="855CA4">
                  <a:alpha val="50000"/>
                </a:srgb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D01-9D4E-B244-18DACBC24B7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D01-9D4E-B244-18DACBC24B76}"/>
              </c:ext>
            </c:extLst>
          </c:dPt>
          <c:dPt>
            <c:idx val="3"/>
            <c:bubble3D val="0"/>
            <c:spPr>
              <a:solidFill>
                <a:srgbClr val="FFD63A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F5A-0849-A5BE-A4F06EBD714B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5A-0849-A5BE-A4F06EBD714B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dPt>
            <c:idx val="0"/>
            <c:bubble3D val="0"/>
            <c:spPr>
              <a:solidFill>
                <a:srgbClr val="FFD63A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F5A-0849-A5BE-A4F06EBD714B}"/>
              </c:ext>
            </c:extLst>
          </c:dPt>
          <c:dPt>
            <c:idx val="1"/>
            <c:bubble3D val="0"/>
            <c:spPr>
              <a:solidFill>
                <a:srgbClr val="FFD63A">
                  <a:alpha val="50000"/>
                </a:srgb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5F5A-0849-A5BE-A4F06EBD714B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5A-0849-A5BE-A4F06EBD714B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bject 2">
            <a:extLst>
              <a:ext uri="{FF2B5EF4-FFF2-40B4-BE49-F238E27FC236}">
                <a16:creationId xmlns:a16="http://schemas.microsoft.com/office/drawing/2014/main" id="{6A00C3B7-E8A5-6A4B-973F-8C3BD9EC8B8D}"/>
              </a:ext>
            </a:extLst>
          </p:cNvPr>
          <p:cNvSpPr/>
          <p:nvPr userDrawn="1"/>
        </p:nvSpPr>
        <p:spPr>
          <a:xfrm>
            <a:off x="5056746" y="783754"/>
            <a:ext cx="6454775" cy="6064250"/>
          </a:xfrm>
          <a:custGeom>
            <a:avLst/>
            <a:gdLst/>
            <a:ahLst/>
            <a:cxnLst/>
            <a:rect l="l" t="t" r="r" b="b"/>
            <a:pathLst>
              <a:path w="6454775" h="6064250">
                <a:moveTo>
                  <a:pt x="4736008" y="5619153"/>
                </a:moveTo>
                <a:lnTo>
                  <a:pt x="4646346" y="5500967"/>
                </a:lnTo>
                <a:lnTo>
                  <a:pt x="4534293" y="5493588"/>
                </a:lnTo>
                <a:lnTo>
                  <a:pt x="4526788" y="5560111"/>
                </a:lnTo>
                <a:lnTo>
                  <a:pt x="4646346" y="5641352"/>
                </a:lnTo>
                <a:lnTo>
                  <a:pt x="4736008" y="5619153"/>
                </a:lnTo>
                <a:close/>
              </a:path>
              <a:path w="6454775" h="6064250">
                <a:moveTo>
                  <a:pt x="5423408" y="5633986"/>
                </a:moveTo>
                <a:lnTo>
                  <a:pt x="5386044" y="5515699"/>
                </a:lnTo>
                <a:lnTo>
                  <a:pt x="5161889" y="5478767"/>
                </a:lnTo>
                <a:lnTo>
                  <a:pt x="4840617" y="5382780"/>
                </a:lnTo>
                <a:lnTo>
                  <a:pt x="4340034" y="5197995"/>
                </a:lnTo>
                <a:lnTo>
                  <a:pt x="4123321" y="5249773"/>
                </a:lnTo>
                <a:lnTo>
                  <a:pt x="4212971" y="5345849"/>
                </a:lnTo>
                <a:lnTo>
                  <a:pt x="4549191" y="5390159"/>
                </a:lnTo>
                <a:lnTo>
                  <a:pt x="5019929" y="5611787"/>
                </a:lnTo>
                <a:lnTo>
                  <a:pt x="5423408" y="5633986"/>
                </a:lnTo>
                <a:close/>
              </a:path>
              <a:path w="6454775" h="6064250">
                <a:moveTo>
                  <a:pt x="6454432" y="3520948"/>
                </a:moveTo>
                <a:lnTo>
                  <a:pt x="6404978" y="3291852"/>
                </a:lnTo>
                <a:lnTo>
                  <a:pt x="6343078" y="3005150"/>
                </a:lnTo>
                <a:lnTo>
                  <a:pt x="6312459" y="2863342"/>
                </a:lnTo>
                <a:lnTo>
                  <a:pt x="6047257" y="2338730"/>
                </a:lnTo>
                <a:lnTo>
                  <a:pt x="5976239" y="2198255"/>
                </a:lnTo>
                <a:lnTo>
                  <a:pt x="5901537" y="2198255"/>
                </a:lnTo>
                <a:lnTo>
                  <a:pt x="5796927" y="2338730"/>
                </a:lnTo>
                <a:lnTo>
                  <a:pt x="5737174" y="2338730"/>
                </a:lnTo>
                <a:lnTo>
                  <a:pt x="5722226" y="2109635"/>
                </a:lnTo>
                <a:lnTo>
                  <a:pt x="5281396" y="1880552"/>
                </a:lnTo>
                <a:lnTo>
                  <a:pt x="5169332" y="1888007"/>
                </a:lnTo>
                <a:lnTo>
                  <a:pt x="5124488" y="1991360"/>
                </a:lnTo>
                <a:lnTo>
                  <a:pt x="5222456" y="2253754"/>
                </a:lnTo>
                <a:lnTo>
                  <a:pt x="4925187" y="2645714"/>
                </a:lnTo>
                <a:lnTo>
                  <a:pt x="4937569" y="2972422"/>
                </a:lnTo>
                <a:lnTo>
                  <a:pt x="4859134" y="3005150"/>
                </a:lnTo>
                <a:lnTo>
                  <a:pt x="4760049" y="2711170"/>
                </a:lnTo>
                <a:lnTo>
                  <a:pt x="4363682" y="2449728"/>
                </a:lnTo>
                <a:lnTo>
                  <a:pt x="4330636" y="2221217"/>
                </a:lnTo>
                <a:lnTo>
                  <a:pt x="4760049" y="1796516"/>
                </a:lnTo>
                <a:lnTo>
                  <a:pt x="5042332" y="1969249"/>
                </a:lnTo>
                <a:lnTo>
                  <a:pt x="5109540" y="1873173"/>
                </a:lnTo>
                <a:lnTo>
                  <a:pt x="5197157" y="1855279"/>
                </a:lnTo>
                <a:lnTo>
                  <a:pt x="5254396" y="1806663"/>
                </a:lnTo>
                <a:lnTo>
                  <a:pt x="5247360" y="1796516"/>
                </a:lnTo>
                <a:lnTo>
                  <a:pt x="5063477" y="1531645"/>
                </a:lnTo>
                <a:lnTo>
                  <a:pt x="5088801" y="1508493"/>
                </a:lnTo>
                <a:lnTo>
                  <a:pt x="5098948" y="1499209"/>
                </a:lnTo>
                <a:lnTo>
                  <a:pt x="5183517" y="1534325"/>
                </a:lnTo>
                <a:lnTo>
                  <a:pt x="5233670" y="1499209"/>
                </a:lnTo>
                <a:lnTo>
                  <a:pt x="5360784" y="1410208"/>
                </a:lnTo>
                <a:lnTo>
                  <a:pt x="5355336" y="1302308"/>
                </a:lnTo>
                <a:lnTo>
                  <a:pt x="5415127" y="1270825"/>
                </a:lnTo>
                <a:lnTo>
                  <a:pt x="5440858" y="1153452"/>
                </a:lnTo>
                <a:lnTo>
                  <a:pt x="5450789" y="1108138"/>
                </a:lnTo>
                <a:lnTo>
                  <a:pt x="5510784" y="1137818"/>
                </a:lnTo>
                <a:lnTo>
                  <a:pt x="5510288" y="1139355"/>
                </a:lnTo>
                <a:lnTo>
                  <a:pt x="5480786" y="1234897"/>
                </a:lnTo>
                <a:lnTo>
                  <a:pt x="5513540" y="1269961"/>
                </a:lnTo>
                <a:lnTo>
                  <a:pt x="5587187" y="1240307"/>
                </a:lnTo>
                <a:lnTo>
                  <a:pt x="5603532" y="1272641"/>
                </a:lnTo>
                <a:lnTo>
                  <a:pt x="5521718" y="1350873"/>
                </a:lnTo>
                <a:lnTo>
                  <a:pt x="5580265" y="1466761"/>
                </a:lnTo>
                <a:lnTo>
                  <a:pt x="5633542" y="1466862"/>
                </a:lnTo>
                <a:lnTo>
                  <a:pt x="5750826" y="1315808"/>
                </a:lnTo>
                <a:lnTo>
                  <a:pt x="5810809" y="1369733"/>
                </a:lnTo>
                <a:lnTo>
                  <a:pt x="5573534" y="1644942"/>
                </a:lnTo>
                <a:lnTo>
                  <a:pt x="5426253" y="1601698"/>
                </a:lnTo>
                <a:lnTo>
                  <a:pt x="5363502" y="1766277"/>
                </a:lnTo>
                <a:lnTo>
                  <a:pt x="5598071" y="1814804"/>
                </a:lnTo>
                <a:lnTo>
                  <a:pt x="5636247" y="1919973"/>
                </a:lnTo>
                <a:lnTo>
                  <a:pt x="5925388" y="2087245"/>
                </a:lnTo>
                <a:lnTo>
                  <a:pt x="6114427" y="1827339"/>
                </a:lnTo>
                <a:lnTo>
                  <a:pt x="6034506" y="1750009"/>
                </a:lnTo>
                <a:lnTo>
                  <a:pt x="6067196" y="1698828"/>
                </a:lnTo>
                <a:lnTo>
                  <a:pt x="6154775" y="1771840"/>
                </a:lnTo>
                <a:lnTo>
                  <a:pt x="6215888" y="1698828"/>
                </a:lnTo>
                <a:lnTo>
                  <a:pt x="6260985" y="1644942"/>
                </a:lnTo>
                <a:lnTo>
                  <a:pt x="6318656" y="1576044"/>
                </a:lnTo>
                <a:lnTo>
                  <a:pt x="6207176" y="1337183"/>
                </a:lnTo>
                <a:lnTo>
                  <a:pt x="6206147" y="1315808"/>
                </a:lnTo>
                <a:lnTo>
                  <a:pt x="6202515" y="1240307"/>
                </a:lnTo>
                <a:lnTo>
                  <a:pt x="6200978" y="1208570"/>
                </a:lnTo>
                <a:lnTo>
                  <a:pt x="6140043" y="1108138"/>
                </a:lnTo>
                <a:lnTo>
                  <a:pt x="5959449" y="810488"/>
                </a:lnTo>
                <a:lnTo>
                  <a:pt x="5949137" y="620623"/>
                </a:lnTo>
                <a:lnTo>
                  <a:pt x="5476379" y="443014"/>
                </a:lnTo>
                <a:lnTo>
                  <a:pt x="5402059" y="412394"/>
                </a:lnTo>
                <a:lnTo>
                  <a:pt x="5117173" y="596125"/>
                </a:lnTo>
                <a:lnTo>
                  <a:pt x="5061432" y="871728"/>
                </a:lnTo>
                <a:lnTo>
                  <a:pt x="5166715" y="1000340"/>
                </a:lnTo>
                <a:lnTo>
                  <a:pt x="5067630" y="1153452"/>
                </a:lnTo>
                <a:lnTo>
                  <a:pt x="4981257" y="1045273"/>
                </a:lnTo>
                <a:lnTo>
                  <a:pt x="4974729" y="1037094"/>
                </a:lnTo>
                <a:lnTo>
                  <a:pt x="4949952" y="669620"/>
                </a:lnTo>
                <a:lnTo>
                  <a:pt x="5222456" y="369519"/>
                </a:lnTo>
                <a:lnTo>
                  <a:pt x="4745583" y="253161"/>
                </a:lnTo>
                <a:lnTo>
                  <a:pt x="4462780" y="1012596"/>
                </a:lnTo>
                <a:lnTo>
                  <a:pt x="3967315" y="1045273"/>
                </a:lnTo>
                <a:lnTo>
                  <a:pt x="3273679" y="587946"/>
                </a:lnTo>
                <a:lnTo>
                  <a:pt x="2658478" y="418515"/>
                </a:lnTo>
                <a:lnTo>
                  <a:pt x="1919452" y="0"/>
                </a:lnTo>
                <a:lnTo>
                  <a:pt x="1093673" y="65354"/>
                </a:lnTo>
                <a:lnTo>
                  <a:pt x="1027633" y="391960"/>
                </a:lnTo>
                <a:lnTo>
                  <a:pt x="796404" y="424637"/>
                </a:lnTo>
                <a:lnTo>
                  <a:pt x="400037" y="1241247"/>
                </a:lnTo>
                <a:lnTo>
                  <a:pt x="524776" y="1651355"/>
                </a:lnTo>
                <a:lnTo>
                  <a:pt x="638860" y="1673948"/>
                </a:lnTo>
                <a:lnTo>
                  <a:pt x="577989" y="1779308"/>
                </a:lnTo>
                <a:lnTo>
                  <a:pt x="0" y="2057476"/>
                </a:lnTo>
                <a:lnTo>
                  <a:pt x="53263" y="2095093"/>
                </a:lnTo>
                <a:lnTo>
                  <a:pt x="775741" y="1831936"/>
                </a:lnTo>
                <a:lnTo>
                  <a:pt x="1049553" y="1508493"/>
                </a:lnTo>
                <a:lnTo>
                  <a:pt x="1655178" y="1763788"/>
                </a:lnTo>
                <a:lnTo>
                  <a:pt x="2150630" y="2972422"/>
                </a:lnTo>
                <a:lnTo>
                  <a:pt x="1952447" y="4181043"/>
                </a:lnTo>
                <a:lnTo>
                  <a:pt x="2683243" y="5428335"/>
                </a:lnTo>
                <a:lnTo>
                  <a:pt x="2763761" y="5440578"/>
                </a:lnTo>
                <a:lnTo>
                  <a:pt x="2423134" y="4687278"/>
                </a:lnTo>
                <a:lnTo>
                  <a:pt x="2472677" y="4705642"/>
                </a:lnTo>
                <a:lnTo>
                  <a:pt x="2887624" y="5471198"/>
                </a:lnTo>
                <a:lnTo>
                  <a:pt x="3323856" y="5789104"/>
                </a:lnTo>
                <a:lnTo>
                  <a:pt x="3555479" y="5766994"/>
                </a:lnTo>
                <a:lnTo>
                  <a:pt x="3951503" y="5981255"/>
                </a:lnTo>
                <a:lnTo>
                  <a:pt x="4010355" y="6063742"/>
                </a:lnTo>
                <a:lnTo>
                  <a:pt x="5134407" y="6063742"/>
                </a:lnTo>
                <a:lnTo>
                  <a:pt x="4330636" y="6042787"/>
                </a:lnTo>
                <a:lnTo>
                  <a:pt x="4135336" y="5766994"/>
                </a:lnTo>
                <a:lnTo>
                  <a:pt x="4093464" y="5707862"/>
                </a:lnTo>
                <a:lnTo>
                  <a:pt x="4071175" y="5487568"/>
                </a:lnTo>
                <a:lnTo>
                  <a:pt x="4063555" y="5412257"/>
                </a:lnTo>
                <a:lnTo>
                  <a:pt x="3884257" y="5257139"/>
                </a:lnTo>
                <a:lnTo>
                  <a:pt x="3637000" y="5487568"/>
                </a:lnTo>
                <a:lnTo>
                  <a:pt x="3413518" y="5397525"/>
                </a:lnTo>
                <a:lnTo>
                  <a:pt x="3471862" y="4964887"/>
                </a:lnTo>
                <a:lnTo>
                  <a:pt x="4198023" y="4739995"/>
                </a:lnTo>
                <a:lnTo>
                  <a:pt x="4384827" y="5072443"/>
                </a:lnTo>
                <a:lnTo>
                  <a:pt x="4541736" y="5050345"/>
                </a:lnTo>
                <a:lnTo>
                  <a:pt x="4530179" y="4739995"/>
                </a:lnTo>
                <a:lnTo>
                  <a:pt x="4528820" y="4703534"/>
                </a:lnTo>
                <a:lnTo>
                  <a:pt x="4542523" y="4687278"/>
                </a:lnTo>
                <a:lnTo>
                  <a:pt x="5024272" y="4115587"/>
                </a:lnTo>
                <a:lnTo>
                  <a:pt x="5916092" y="3658362"/>
                </a:lnTo>
                <a:lnTo>
                  <a:pt x="5774525" y="3343529"/>
                </a:lnTo>
                <a:lnTo>
                  <a:pt x="5976239" y="3291852"/>
                </a:lnTo>
                <a:lnTo>
                  <a:pt x="6015190" y="3462375"/>
                </a:lnTo>
                <a:lnTo>
                  <a:pt x="6454432" y="3520948"/>
                </a:lnTo>
                <a:close/>
              </a:path>
            </a:pathLst>
          </a:custGeom>
          <a:solidFill>
            <a:srgbClr val="93A6D5">
              <a:alpha val="29998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7">
            <a:extLst>
              <a:ext uri="{FF2B5EF4-FFF2-40B4-BE49-F238E27FC236}">
                <a16:creationId xmlns:a16="http://schemas.microsoft.com/office/drawing/2014/main" id="{30F7094F-CC7A-314A-ADFA-534341C7CEA9}"/>
              </a:ext>
            </a:extLst>
          </p:cNvPr>
          <p:cNvSpPr/>
          <p:nvPr userDrawn="1"/>
        </p:nvSpPr>
        <p:spPr>
          <a:xfrm>
            <a:off x="12064696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A584C85E-7648-2940-9018-D1F372EC0A98}"/>
              </a:ext>
            </a:extLst>
          </p:cNvPr>
          <p:cNvSpPr/>
          <p:nvPr userDrawn="1"/>
        </p:nvSpPr>
        <p:spPr>
          <a:xfrm>
            <a:off x="12066223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CDB160AD-DDC7-0540-A12B-689FB363AF18}"/>
              </a:ext>
            </a:extLst>
          </p:cNvPr>
          <p:cNvSpPr/>
          <p:nvPr userDrawn="1"/>
        </p:nvSpPr>
        <p:spPr>
          <a:xfrm>
            <a:off x="11895035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" name="object 10">
            <a:extLst>
              <a:ext uri="{FF2B5EF4-FFF2-40B4-BE49-F238E27FC236}">
                <a16:creationId xmlns:a16="http://schemas.microsoft.com/office/drawing/2014/main" id="{19900CD4-FED7-5F4C-821A-6A54883A65C5}"/>
              </a:ext>
            </a:extLst>
          </p:cNvPr>
          <p:cNvSpPr/>
          <p:nvPr userDrawn="1"/>
        </p:nvSpPr>
        <p:spPr>
          <a:xfrm>
            <a:off x="11896559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D4E517B1-332E-2D45-A2E2-0460A27F8302}"/>
              </a:ext>
            </a:extLst>
          </p:cNvPr>
          <p:cNvSpPr/>
          <p:nvPr userDrawn="1"/>
        </p:nvSpPr>
        <p:spPr>
          <a:xfrm>
            <a:off x="11725371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" name="object 12">
            <a:extLst>
              <a:ext uri="{FF2B5EF4-FFF2-40B4-BE49-F238E27FC236}">
                <a16:creationId xmlns:a16="http://schemas.microsoft.com/office/drawing/2014/main" id="{21CC62C7-43B3-1640-8F9F-A80E4446FC0B}"/>
              </a:ext>
            </a:extLst>
          </p:cNvPr>
          <p:cNvSpPr/>
          <p:nvPr userDrawn="1"/>
        </p:nvSpPr>
        <p:spPr>
          <a:xfrm>
            <a:off x="11726895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0E3F6592-D253-8D4C-9140-7CEDC631C213}"/>
              </a:ext>
            </a:extLst>
          </p:cNvPr>
          <p:cNvSpPr/>
          <p:nvPr userDrawn="1"/>
        </p:nvSpPr>
        <p:spPr>
          <a:xfrm>
            <a:off x="11555710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" name="object 14">
            <a:extLst>
              <a:ext uri="{FF2B5EF4-FFF2-40B4-BE49-F238E27FC236}">
                <a16:creationId xmlns:a16="http://schemas.microsoft.com/office/drawing/2014/main" id="{86FCB684-7F3E-EF45-8CB6-1F5FE53E0E6D}"/>
              </a:ext>
            </a:extLst>
          </p:cNvPr>
          <p:cNvSpPr/>
          <p:nvPr userDrawn="1"/>
        </p:nvSpPr>
        <p:spPr>
          <a:xfrm>
            <a:off x="11557234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" name="object 15">
            <a:extLst>
              <a:ext uri="{FF2B5EF4-FFF2-40B4-BE49-F238E27FC236}">
                <a16:creationId xmlns:a16="http://schemas.microsoft.com/office/drawing/2014/main" id="{FAAF79AE-1818-1A41-9983-B4EED7D81EFA}"/>
              </a:ext>
            </a:extLst>
          </p:cNvPr>
          <p:cNvSpPr/>
          <p:nvPr userDrawn="1"/>
        </p:nvSpPr>
        <p:spPr>
          <a:xfrm>
            <a:off x="11386046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" name="object 16">
            <a:extLst>
              <a:ext uri="{FF2B5EF4-FFF2-40B4-BE49-F238E27FC236}">
                <a16:creationId xmlns:a16="http://schemas.microsoft.com/office/drawing/2014/main" id="{A88FC93D-3354-7947-BA7D-0E73160F1000}"/>
              </a:ext>
            </a:extLst>
          </p:cNvPr>
          <p:cNvSpPr/>
          <p:nvPr userDrawn="1"/>
        </p:nvSpPr>
        <p:spPr>
          <a:xfrm>
            <a:off x="11388552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" name="object 17">
            <a:extLst>
              <a:ext uri="{FF2B5EF4-FFF2-40B4-BE49-F238E27FC236}">
                <a16:creationId xmlns:a16="http://schemas.microsoft.com/office/drawing/2014/main" id="{70EEB6D9-4EBE-E843-8356-90656147A59C}"/>
              </a:ext>
            </a:extLst>
          </p:cNvPr>
          <p:cNvSpPr/>
          <p:nvPr userDrawn="1"/>
        </p:nvSpPr>
        <p:spPr>
          <a:xfrm>
            <a:off x="11218891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30" name="object 26" descr="object 26">
            <a:extLst>
              <a:ext uri="{FF2B5EF4-FFF2-40B4-BE49-F238E27FC236}">
                <a16:creationId xmlns:a16="http://schemas.microsoft.com/office/drawing/2014/main" id="{C9039D5A-EC29-3740-943A-AF8D4ADAFD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567530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object 27" descr="object 27">
            <a:extLst>
              <a:ext uri="{FF2B5EF4-FFF2-40B4-BE49-F238E27FC236}">
                <a16:creationId xmlns:a16="http://schemas.microsoft.com/office/drawing/2014/main" id="{F40E5D20-B4EF-7E49-AD51-BE75AE16DA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567530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object 28" descr="object 28">
            <a:extLst>
              <a:ext uri="{FF2B5EF4-FFF2-40B4-BE49-F238E27FC236}">
                <a16:creationId xmlns:a16="http://schemas.microsoft.com/office/drawing/2014/main" id="{8FE84A07-D0FA-C84B-94DB-1926C9164E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5919006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3" name="object 29" descr="object 29">
            <a:extLst>
              <a:ext uri="{FF2B5EF4-FFF2-40B4-BE49-F238E27FC236}">
                <a16:creationId xmlns:a16="http://schemas.microsoft.com/office/drawing/2014/main" id="{D9B00EB2-892B-584B-91DD-C18AEEF1BB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5919006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object 30" descr="object 30">
            <a:extLst>
              <a:ext uri="{FF2B5EF4-FFF2-40B4-BE49-F238E27FC236}">
                <a16:creationId xmlns:a16="http://schemas.microsoft.com/office/drawing/2014/main" id="{7A676001-FA95-6E4D-97AB-92F4F17C39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616271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object 31" descr="object 31">
            <a:extLst>
              <a:ext uri="{FF2B5EF4-FFF2-40B4-BE49-F238E27FC236}">
                <a16:creationId xmlns:a16="http://schemas.microsoft.com/office/drawing/2014/main" id="{D6C54D22-36B5-134D-8820-F33D6FC826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616271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object 32" descr="object 32">
            <a:extLst>
              <a:ext uri="{FF2B5EF4-FFF2-40B4-BE49-F238E27FC236}">
                <a16:creationId xmlns:a16="http://schemas.microsoft.com/office/drawing/2014/main" id="{FBF75929-1FB1-904C-A887-1A7555486F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6406419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7" name="object 33" descr="object 33">
            <a:extLst>
              <a:ext uri="{FF2B5EF4-FFF2-40B4-BE49-F238E27FC236}">
                <a16:creationId xmlns:a16="http://schemas.microsoft.com/office/drawing/2014/main" id="{B7A7C974-0C11-3D43-9EB0-6059004BE9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6406419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object 34" descr="object 34">
            <a:extLst>
              <a:ext uri="{FF2B5EF4-FFF2-40B4-BE49-F238E27FC236}">
                <a16:creationId xmlns:a16="http://schemas.microsoft.com/office/drawing/2014/main" id="{0C37CB85-B3BE-7D4E-978B-09EE6AF26D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665012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object 35" descr="object 35">
            <a:extLst>
              <a:ext uri="{FF2B5EF4-FFF2-40B4-BE49-F238E27FC236}">
                <a16:creationId xmlns:a16="http://schemas.microsoft.com/office/drawing/2014/main" id="{6409A902-C9ED-4149-A466-B7125CA7A4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470043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object 36" descr="object 36">
            <a:extLst>
              <a:ext uri="{FF2B5EF4-FFF2-40B4-BE49-F238E27FC236}">
                <a16:creationId xmlns:a16="http://schemas.microsoft.com/office/drawing/2014/main" id="{88FD627B-DDA1-F94C-B35C-F388086F12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494413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object 37" descr="object 37">
            <a:extLst>
              <a:ext uri="{FF2B5EF4-FFF2-40B4-BE49-F238E27FC236}">
                <a16:creationId xmlns:a16="http://schemas.microsoft.com/office/drawing/2014/main" id="{7F699399-7B9A-B44D-A1D8-2A4B78AF42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494413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object 38" descr="object 38">
            <a:extLst>
              <a:ext uri="{FF2B5EF4-FFF2-40B4-BE49-F238E27FC236}">
                <a16:creationId xmlns:a16="http://schemas.microsoft.com/office/drawing/2014/main" id="{6102A966-7162-5944-9610-7AE6EB2554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518784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object 39" descr="object 39">
            <a:extLst>
              <a:ext uri="{FF2B5EF4-FFF2-40B4-BE49-F238E27FC236}">
                <a16:creationId xmlns:a16="http://schemas.microsoft.com/office/drawing/2014/main" id="{A1AAD743-1573-2747-8FD1-31D6CB97D2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518784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object 40" descr="object 40">
            <a:extLst>
              <a:ext uri="{FF2B5EF4-FFF2-40B4-BE49-F238E27FC236}">
                <a16:creationId xmlns:a16="http://schemas.microsoft.com/office/drawing/2014/main" id="{88150F4B-B06A-824D-9024-B766A0A613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5431547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object 41" descr="object 41">
            <a:extLst>
              <a:ext uri="{FF2B5EF4-FFF2-40B4-BE49-F238E27FC236}">
                <a16:creationId xmlns:a16="http://schemas.microsoft.com/office/drawing/2014/main" id="{B5ECD76C-09A7-F848-B841-9DD4D3A5761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5431547"/>
            <a:ext cx="67985" cy="67972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object 63">
            <a:extLst>
              <a:ext uri="{FF2B5EF4-FFF2-40B4-BE49-F238E27FC236}">
                <a16:creationId xmlns:a16="http://schemas.microsoft.com/office/drawing/2014/main" id="{62D86C52-29BE-6C49-9FDA-4AB527A6FEA3}"/>
              </a:ext>
            </a:extLst>
          </p:cNvPr>
          <p:cNvSpPr/>
          <p:nvPr userDrawn="1"/>
        </p:nvSpPr>
        <p:spPr>
          <a:xfrm>
            <a:off x="-1" y="734998"/>
            <a:ext cx="659424" cy="108002"/>
          </a:xfrm>
          <a:prstGeom prst="rect">
            <a:avLst/>
          </a:prstGeom>
          <a:solidFill>
            <a:srgbClr val="FFD53A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51" name="Picture 65" descr="Picture 65">
            <a:extLst>
              <a:ext uri="{FF2B5EF4-FFF2-40B4-BE49-F238E27FC236}">
                <a16:creationId xmlns:a16="http://schemas.microsoft.com/office/drawing/2014/main" id="{A785A28C-0507-934F-8963-65AB11D8CD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72800" y="6206835"/>
            <a:ext cx="883920" cy="401784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898725" y="514369"/>
            <a:ext cx="4623302" cy="146880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dirty="0"/>
              <a:t>Title Text</a:t>
            </a:r>
          </a:p>
        </p:txBody>
      </p:sp>
      <p:sp>
        <p:nvSpPr>
          <p:cNvPr id="61" name="object 443">
            <a:extLst>
              <a:ext uri="{FF2B5EF4-FFF2-40B4-BE49-F238E27FC236}">
                <a16:creationId xmlns:a16="http://schemas.microsoft.com/office/drawing/2014/main" id="{5D2219A4-7F59-2A4C-B788-11724823FD0B}"/>
              </a:ext>
            </a:extLst>
          </p:cNvPr>
          <p:cNvSpPr/>
          <p:nvPr userDrawn="1"/>
        </p:nvSpPr>
        <p:spPr>
          <a:xfrm>
            <a:off x="5340324" y="410844"/>
            <a:ext cx="324004" cy="324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9600"/>
                </a:lnTo>
                <a:lnTo>
                  <a:pt x="12000" y="9600"/>
                </a:lnTo>
                <a:lnTo>
                  <a:pt x="1200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162D9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1F65DD9-E75D-9D48-8411-8B2D073DE173}"/>
              </a:ext>
            </a:extLst>
          </p:cNvPr>
          <p:cNvGrpSpPr/>
          <p:nvPr userDrawn="1"/>
        </p:nvGrpSpPr>
        <p:grpSpPr>
          <a:xfrm>
            <a:off x="0" y="2458459"/>
            <a:ext cx="5924645" cy="4399783"/>
            <a:chOff x="0" y="2458459"/>
            <a:chExt cx="5924645" cy="4399783"/>
          </a:xfrm>
        </p:grpSpPr>
        <p:sp>
          <p:nvSpPr>
            <p:cNvPr id="63" name="object 84">
              <a:extLst>
                <a:ext uri="{FF2B5EF4-FFF2-40B4-BE49-F238E27FC236}">
                  <a16:creationId xmlns:a16="http://schemas.microsoft.com/office/drawing/2014/main" id="{E7FDD97C-4744-FF43-9BE9-3A5836213EE1}"/>
                </a:ext>
              </a:extLst>
            </p:cNvPr>
            <p:cNvSpPr/>
            <p:nvPr/>
          </p:nvSpPr>
          <p:spPr>
            <a:xfrm>
              <a:off x="5826219" y="6042267"/>
              <a:ext cx="98425" cy="815975"/>
            </a:xfrm>
            <a:custGeom>
              <a:avLst/>
              <a:gdLst/>
              <a:ahLst/>
              <a:cxnLst/>
              <a:rect l="l" t="t" r="r" b="b"/>
              <a:pathLst>
                <a:path w="98425" h="815975">
                  <a:moveTo>
                    <a:pt x="0" y="815732"/>
                  </a:moveTo>
                  <a:lnTo>
                    <a:pt x="13762" y="756410"/>
                  </a:lnTo>
                  <a:lnTo>
                    <a:pt x="23605" y="710609"/>
                  </a:lnTo>
                  <a:lnTo>
                    <a:pt x="32859" y="664592"/>
                  </a:lnTo>
                  <a:lnTo>
                    <a:pt x="41521" y="618363"/>
                  </a:lnTo>
                  <a:lnTo>
                    <a:pt x="49585" y="571926"/>
                  </a:lnTo>
                  <a:lnTo>
                    <a:pt x="57049" y="525286"/>
                  </a:lnTo>
                  <a:lnTo>
                    <a:pt x="63907" y="478447"/>
                  </a:lnTo>
                  <a:lnTo>
                    <a:pt x="70156" y="431413"/>
                  </a:lnTo>
                  <a:lnTo>
                    <a:pt x="75792" y="384187"/>
                  </a:lnTo>
                  <a:lnTo>
                    <a:pt x="80810" y="336775"/>
                  </a:lnTo>
                  <a:lnTo>
                    <a:pt x="85206" y="289179"/>
                  </a:lnTo>
                  <a:lnTo>
                    <a:pt x="88977" y="241405"/>
                  </a:lnTo>
                  <a:lnTo>
                    <a:pt x="92117" y="193457"/>
                  </a:lnTo>
                  <a:lnTo>
                    <a:pt x="94624" y="145338"/>
                  </a:lnTo>
                  <a:lnTo>
                    <a:pt x="96492" y="97053"/>
                  </a:lnTo>
                  <a:lnTo>
                    <a:pt x="97718" y="48605"/>
                  </a:lnTo>
                  <a:lnTo>
                    <a:pt x="98298" y="0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85">
              <a:extLst>
                <a:ext uri="{FF2B5EF4-FFF2-40B4-BE49-F238E27FC236}">
                  <a16:creationId xmlns:a16="http://schemas.microsoft.com/office/drawing/2014/main" id="{A9EF5056-8B50-B049-8376-6F5D852014B7}"/>
                </a:ext>
              </a:extLst>
            </p:cNvPr>
            <p:cNvSpPr/>
            <p:nvPr/>
          </p:nvSpPr>
          <p:spPr>
            <a:xfrm>
              <a:off x="2378805" y="2458459"/>
              <a:ext cx="3545840" cy="3526790"/>
            </a:xfrm>
            <a:custGeom>
              <a:avLst/>
              <a:gdLst/>
              <a:ahLst/>
              <a:cxnLst/>
              <a:rect l="l" t="t" r="r" b="b"/>
              <a:pathLst>
                <a:path w="3545840" h="3526790">
                  <a:moveTo>
                    <a:pt x="3545560" y="3526663"/>
                  </a:moveTo>
                  <a:lnTo>
                    <a:pt x="3544727" y="3478118"/>
                  </a:lnTo>
                  <a:lnTo>
                    <a:pt x="3543249" y="3429734"/>
                  </a:lnTo>
                  <a:lnTo>
                    <a:pt x="3541131" y="3381513"/>
                  </a:lnTo>
                  <a:lnTo>
                    <a:pt x="3538375" y="3333461"/>
                  </a:lnTo>
                  <a:lnTo>
                    <a:pt x="3534988" y="3285580"/>
                  </a:lnTo>
                  <a:lnTo>
                    <a:pt x="3530972" y="3237876"/>
                  </a:lnTo>
                  <a:lnTo>
                    <a:pt x="3526332" y="3190351"/>
                  </a:lnTo>
                  <a:lnTo>
                    <a:pt x="3521071" y="3143012"/>
                  </a:lnTo>
                  <a:lnTo>
                    <a:pt x="3515195" y="3095861"/>
                  </a:lnTo>
                  <a:lnTo>
                    <a:pt x="3508707" y="3048902"/>
                  </a:lnTo>
                  <a:lnTo>
                    <a:pt x="3501611" y="3002140"/>
                  </a:lnTo>
                  <a:lnTo>
                    <a:pt x="3493912" y="2955580"/>
                  </a:lnTo>
                  <a:lnTo>
                    <a:pt x="3485613" y="2909224"/>
                  </a:lnTo>
                  <a:lnTo>
                    <a:pt x="3476719" y="2863078"/>
                  </a:lnTo>
                  <a:lnTo>
                    <a:pt x="3467234" y="2817144"/>
                  </a:lnTo>
                  <a:lnTo>
                    <a:pt x="3457162" y="2771429"/>
                  </a:lnTo>
                  <a:lnTo>
                    <a:pt x="3446506" y="2725935"/>
                  </a:lnTo>
                  <a:lnTo>
                    <a:pt x="3435272" y="2680666"/>
                  </a:lnTo>
                  <a:lnTo>
                    <a:pt x="3423463" y="2635627"/>
                  </a:lnTo>
                  <a:lnTo>
                    <a:pt x="3411084" y="2590823"/>
                  </a:lnTo>
                  <a:lnTo>
                    <a:pt x="3398138" y="2546256"/>
                  </a:lnTo>
                  <a:lnTo>
                    <a:pt x="3384630" y="2501932"/>
                  </a:lnTo>
                  <a:lnTo>
                    <a:pt x="3370563" y="2457853"/>
                  </a:lnTo>
                  <a:lnTo>
                    <a:pt x="3355943" y="2414026"/>
                  </a:lnTo>
                  <a:lnTo>
                    <a:pt x="3340773" y="2370452"/>
                  </a:lnTo>
                  <a:lnTo>
                    <a:pt x="3325056" y="2327138"/>
                  </a:lnTo>
                  <a:lnTo>
                    <a:pt x="3308798" y="2284086"/>
                  </a:lnTo>
                  <a:lnTo>
                    <a:pt x="3292003" y="2241302"/>
                  </a:lnTo>
                  <a:lnTo>
                    <a:pt x="3274674" y="2198788"/>
                  </a:lnTo>
                  <a:lnTo>
                    <a:pt x="3256815" y="2156549"/>
                  </a:lnTo>
                  <a:lnTo>
                    <a:pt x="3238432" y="2114590"/>
                  </a:lnTo>
                  <a:lnTo>
                    <a:pt x="3219527" y="2072914"/>
                  </a:lnTo>
                  <a:lnTo>
                    <a:pt x="3200106" y="2031526"/>
                  </a:lnTo>
                  <a:lnTo>
                    <a:pt x="3180171" y="1990430"/>
                  </a:lnTo>
                  <a:lnTo>
                    <a:pt x="3159728" y="1949629"/>
                  </a:lnTo>
                  <a:lnTo>
                    <a:pt x="3138781" y="1909128"/>
                  </a:lnTo>
                  <a:lnTo>
                    <a:pt x="3117333" y="1868932"/>
                  </a:lnTo>
                  <a:lnTo>
                    <a:pt x="3095388" y="1829043"/>
                  </a:lnTo>
                  <a:lnTo>
                    <a:pt x="3072952" y="1789467"/>
                  </a:lnTo>
                  <a:lnTo>
                    <a:pt x="3050027" y="1750207"/>
                  </a:lnTo>
                  <a:lnTo>
                    <a:pt x="3026618" y="1711268"/>
                  </a:lnTo>
                  <a:lnTo>
                    <a:pt x="3002730" y="1672654"/>
                  </a:lnTo>
                  <a:lnTo>
                    <a:pt x="2978365" y="1634368"/>
                  </a:lnTo>
                  <a:lnTo>
                    <a:pt x="2953530" y="1596415"/>
                  </a:lnTo>
                  <a:lnTo>
                    <a:pt x="2928226" y="1558799"/>
                  </a:lnTo>
                  <a:lnTo>
                    <a:pt x="2902460" y="1521525"/>
                  </a:lnTo>
                  <a:lnTo>
                    <a:pt x="2876234" y="1484596"/>
                  </a:lnTo>
                  <a:lnTo>
                    <a:pt x="2849553" y="1448016"/>
                  </a:lnTo>
                  <a:lnTo>
                    <a:pt x="2822422" y="1411790"/>
                  </a:lnTo>
                  <a:lnTo>
                    <a:pt x="2794843" y="1375921"/>
                  </a:lnTo>
                  <a:lnTo>
                    <a:pt x="2766822" y="1340415"/>
                  </a:lnTo>
                  <a:lnTo>
                    <a:pt x="2738362" y="1305274"/>
                  </a:lnTo>
                  <a:lnTo>
                    <a:pt x="2709468" y="1270503"/>
                  </a:lnTo>
                  <a:lnTo>
                    <a:pt x="2680143" y="1236107"/>
                  </a:lnTo>
                  <a:lnTo>
                    <a:pt x="2650392" y="1202088"/>
                  </a:lnTo>
                  <a:lnTo>
                    <a:pt x="2620219" y="1168453"/>
                  </a:lnTo>
                  <a:lnTo>
                    <a:pt x="2589628" y="1135203"/>
                  </a:lnTo>
                  <a:lnTo>
                    <a:pt x="2558624" y="1102345"/>
                  </a:lnTo>
                  <a:lnTo>
                    <a:pt x="2527209" y="1069881"/>
                  </a:lnTo>
                  <a:lnTo>
                    <a:pt x="2495389" y="1037817"/>
                  </a:lnTo>
                  <a:lnTo>
                    <a:pt x="2463168" y="1006155"/>
                  </a:lnTo>
                  <a:lnTo>
                    <a:pt x="2430549" y="974900"/>
                  </a:lnTo>
                  <a:lnTo>
                    <a:pt x="2397537" y="944057"/>
                  </a:lnTo>
                  <a:lnTo>
                    <a:pt x="2364136" y="913629"/>
                  </a:lnTo>
                  <a:lnTo>
                    <a:pt x="2330350" y="883621"/>
                  </a:lnTo>
                  <a:lnTo>
                    <a:pt x="2296183" y="854037"/>
                  </a:lnTo>
                  <a:lnTo>
                    <a:pt x="2261640" y="824880"/>
                  </a:lnTo>
                  <a:lnTo>
                    <a:pt x="2226724" y="796155"/>
                  </a:lnTo>
                  <a:lnTo>
                    <a:pt x="2191439" y="767867"/>
                  </a:lnTo>
                  <a:lnTo>
                    <a:pt x="2155790" y="740018"/>
                  </a:lnTo>
                  <a:lnTo>
                    <a:pt x="2119781" y="712614"/>
                  </a:lnTo>
                  <a:lnTo>
                    <a:pt x="2083416" y="685658"/>
                  </a:lnTo>
                  <a:lnTo>
                    <a:pt x="2046699" y="659155"/>
                  </a:lnTo>
                  <a:lnTo>
                    <a:pt x="2009634" y="633109"/>
                  </a:lnTo>
                  <a:lnTo>
                    <a:pt x="1972226" y="607523"/>
                  </a:lnTo>
                  <a:lnTo>
                    <a:pt x="1934478" y="582402"/>
                  </a:lnTo>
                  <a:lnTo>
                    <a:pt x="1896394" y="557751"/>
                  </a:lnTo>
                  <a:lnTo>
                    <a:pt x="1857979" y="533572"/>
                  </a:lnTo>
                  <a:lnTo>
                    <a:pt x="1819237" y="509871"/>
                  </a:lnTo>
                  <a:lnTo>
                    <a:pt x="1780172" y="486651"/>
                  </a:lnTo>
                  <a:lnTo>
                    <a:pt x="1740788" y="463917"/>
                  </a:lnTo>
                  <a:lnTo>
                    <a:pt x="1701089" y="441673"/>
                  </a:lnTo>
                  <a:lnTo>
                    <a:pt x="1661079" y="419922"/>
                  </a:lnTo>
                  <a:lnTo>
                    <a:pt x="1620763" y="398669"/>
                  </a:lnTo>
                  <a:lnTo>
                    <a:pt x="1580144" y="377919"/>
                  </a:lnTo>
                  <a:lnTo>
                    <a:pt x="1539227" y="357674"/>
                  </a:lnTo>
                  <a:lnTo>
                    <a:pt x="1498016" y="337940"/>
                  </a:lnTo>
                  <a:lnTo>
                    <a:pt x="1456514" y="318720"/>
                  </a:lnTo>
                  <a:lnTo>
                    <a:pt x="1414727" y="300019"/>
                  </a:lnTo>
                  <a:lnTo>
                    <a:pt x="1372658" y="281841"/>
                  </a:lnTo>
                  <a:lnTo>
                    <a:pt x="1330311" y="264189"/>
                  </a:lnTo>
                  <a:lnTo>
                    <a:pt x="1287691" y="247069"/>
                  </a:lnTo>
                  <a:lnTo>
                    <a:pt x="1244801" y="230483"/>
                  </a:lnTo>
                  <a:lnTo>
                    <a:pt x="1201646" y="214437"/>
                  </a:lnTo>
                  <a:lnTo>
                    <a:pt x="1158230" y="198933"/>
                  </a:lnTo>
                  <a:lnTo>
                    <a:pt x="1114557" y="183978"/>
                  </a:lnTo>
                  <a:lnTo>
                    <a:pt x="1070630" y="169574"/>
                  </a:lnTo>
                  <a:lnTo>
                    <a:pt x="1026455" y="155725"/>
                  </a:lnTo>
                  <a:lnTo>
                    <a:pt x="982035" y="142437"/>
                  </a:lnTo>
                  <a:lnTo>
                    <a:pt x="937375" y="129712"/>
                  </a:lnTo>
                  <a:lnTo>
                    <a:pt x="892478" y="117555"/>
                  </a:lnTo>
                  <a:lnTo>
                    <a:pt x="847349" y="105971"/>
                  </a:lnTo>
                  <a:lnTo>
                    <a:pt x="801992" y="94963"/>
                  </a:lnTo>
                  <a:lnTo>
                    <a:pt x="756410" y="84535"/>
                  </a:lnTo>
                  <a:lnTo>
                    <a:pt x="710609" y="74692"/>
                  </a:lnTo>
                  <a:lnTo>
                    <a:pt x="664592" y="65438"/>
                  </a:lnTo>
                  <a:lnTo>
                    <a:pt x="618363" y="56776"/>
                  </a:lnTo>
                  <a:lnTo>
                    <a:pt x="571926" y="48712"/>
                  </a:lnTo>
                  <a:lnTo>
                    <a:pt x="525286" y="41248"/>
                  </a:lnTo>
                  <a:lnTo>
                    <a:pt x="478447" y="34390"/>
                  </a:lnTo>
                  <a:lnTo>
                    <a:pt x="431413" y="28141"/>
                  </a:lnTo>
                  <a:lnTo>
                    <a:pt x="384187" y="22505"/>
                  </a:lnTo>
                  <a:lnTo>
                    <a:pt x="336775" y="17487"/>
                  </a:lnTo>
                  <a:lnTo>
                    <a:pt x="289179" y="13091"/>
                  </a:lnTo>
                  <a:lnTo>
                    <a:pt x="241405" y="9320"/>
                  </a:lnTo>
                  <a:lnTo>
                    <a:pt x="193457" y="6180"/>
                  </a:lnTo>
                  <a:lnTo>
                    <a:pt x="145338" y="3673"/>
                  </a:lnTo>
                  <a:lnTo>
                    <a:pt x="97053" y="1805"/>
                  </a:lnTo>
                  <a:lnTo>
                    <a:pt x="48605" y="579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86">
              <a:extLst>
                <a:ext uri="{FF2B5EF4-FFF2-40B4-BE49-F238E27FC236}">
                  <a16:creationId xmlns:a16="http://schemas.microsoft.com/office/drawing/2014/main" id="{DD0D1705-03A1-E948-9456-D06DDB4C5475}"/>
                </a:ext>
              </a:extLst>
            </p:cNvPr>
            <p:cNvSpPr/>
            <p:nvPr/>
          </p:nvSpPr>
          <p:spPr>
            <a:xfrm>
              <a:off x="0" y="2458613"/>
              <a:ext cx="2331218" cy="892810"/>
            </a:xfrm>
            <a:custGeom>
              <a:avLst/>
              <a:gdLst/>
              <a:ahLst/>
              <a:cxnLst/>
              <a:rect l="l" t="t" r="r" b="b"/>
              <a:pathLst>
                <a:path w="2322195" h="892810">
                  <a:moveTo>
                    <a:pt x="2321660" y="0"/>
                  </a:moveTo>
                  <a:lnTo>
                    <a:pt x="2273116" y="833"/>
                  </a:lnTo>
                  <a:lnTo>
                    <a:pt x="2224731" y="2310"/>
                  </a:lnTo>
                  <a:lnTo>
                    <a:pt x="2176511" y="4429"/>
                  </a:lnTo>
                  <a:lnTo>
                    <a:pt x="2128458" y="7184"/>
                  </a:lnTo>
                  <a:lnTo>
                    <a:pt x="2080577" y="10572"/>
                  </a:lnTo>
                  <a:lnTo>
                    <a:pt x="2032873" y="14588"/>
                  </a:lnTo>
                  <a:lnTo>
                    <a:pt x="1985349" y="19228"/>
                  </a:lnTo>
                  <a:lnTo>
                    <a:pt x="1938009" y="24488"/>
                  </a:lnTo>
                  <a:lnTo>
                    <a:pt x="1890858" y="30364"/>
                  </a:lnTo>
                  <a:lnTo>
                    <a:pt x="1843900" y="36852"/>
                  </a:lnTo>
                  <a:lnTo>
                    <a:pt x="1797138" y="43948"/>
                  </a:lnTo>
                  <a:lnTo>
                    <a:pt x="1750577" y="51647"/>
                  </a:lnTo>
                  <a:lnTo>
                    <a:pt x="1704222" y="59946"/>
                  </a:lnTo>
                  <a:lnTo>
                    <a:pt x="1658075" y="68840"/>
                  </a:lnTo>
                  <a:lnTo>
                    <a:pt x="1612142" y="78326"/>
                  </a:lnTo>
                  <a:lnTo>
                    <a:pt x="1566426" y="88398"/>
                  </a:lnTo>
                  <a:lnTo>
                    <a:pt x="1520932" y="99053"/>
                  </a:lnTo>
                  <a:lnTo>
                    <a:pt x="1475664" y="110287"/>
                  </a:lnTo>
                  <a:lnTo>
                    <a:pt x="1430625" y="122096"/>
                  </a:lnTo>
                  <a:lnTo>
                    <a:pt x="1385820" y="134476"/>
                  </a:lnTo>
                  <a:lnTo>
                    <a:pt x="1341253" y="147422"/>
                  </a:lnTo>
                  <a:lnTo>
                    <a:pt x="1296929" y="160930"/>
                  </a:lnTo>
                  <a:lnTo>
                    <a:pt x="1252851" y="174996"/>
                  </a:lnTo>
                  <a:lnTo>
                    <a:pt x="1209023" y="189617"/>
                  </a:lnTo>
                  <a:lnTo>
                    <a:pt x="1165450" y="204787"/>
                  </a:lnTo>
                  <a:lnTo>
                    <a:pt x="1122135" y="220503"/>
                  </a:lnTo>
                  <a:lnTo>
                    <a:pt x="1079084" y="236761"/>
                  </a:lnTo>
                  <a:lnTo>
                    <a:pt x="1036299" y="253557"/>
                  </a:lnTo>
                  <a:lnTo>
                    <a:pt x="993785" y="270886"/>
                  </a:lnTo>
                  <a:lnTo>
                    <a:pt x="951547" y="288744"/>
                  </a:lnTo>
                  <a:lnTo>
                    <a:pt x="909588" y="307128"/>
                  </a:lnTo>
                  <a:lnTo>
                    <a:pt x="867912" y="326032"/>
                  </a:lnTo>
                  <a:lnTo>
                    <a:pt x="826524" y="345454"/>
                  </a:lnTo>
                  <a:lnTo>
                    <a:pt x="785427" y="365388"/>
                  </a:lnTo>
                  <a:lnTo>
                    <a:pt x="744627" y="385831"/>
                  </a:lnTo>
                  <a:lnTo>
                    <a:pt x="704126" y="406779"/>
                  </a:lnTo>
                  <a:lnTo>
                    <a:pt x="663929" y="428227"/>
                  </a:lnTo>
                  <a:lnTo>
                    <a:pt x="624041" y="450171"/>
                  </a:lnTo>
                  <a:lnTo>
                    <a:pt x="584464" y="472608"/>
                  </a:lnTo>
                  <a:lnTo>
                    <a:pt x="545205" y="495533"/>
                  </a:lnTo>
                  <a:lnTo>
                    <a:pt x="506265" y="518941"/>
                  </a:lnTo>
                  <a:lnTo>
                    <a:pt x="467651" y="542830"/>
                  </a:lnTo>
                  <a:lnTo>
                    <a:pt x="429365" y="567194"/>
                  </a:lnTo>
                  <a:lnTo>
                    <a:pt x="391412" y="592030"/>
                  </a:lnTo>
                  <a:lnTo>
                    <a:pt x="353797" y="617333"/>
                  </a:lnTo>
                  <a:lnTo>
                    <a:pt x="316522" y="643100"/>
                  </a:lnTo>
                  <a:lnTo>
                    <a:pt x="279593" y="669325"/>
                  </a:lnTo>
                  <a:lnTo>
                    <a:pt x="243013" y="696006"/>
                  </a:lnTo>
                  <a:lnTo>
                    <a:pt x="206787" y="723138"/>
                  </a:lnTo>
                  <a:lnTo>
                    <a:pt x="170919" y="750717"/>
                  </a:lnTo>
                  <a:lnTo>
                    <a:pt x="135412" y="778738"/>
                  </a:lnTo>
                  <a:lnTo>
                    <a:pt x="100271" y="807198"/>
                  </a:lnTo>
                  <a:lnTo>
                    <a:pt x="65500" y="836092"/>
                  </a:lnTo>
                  <a:lnTo>
                    <a:pt x="31104" y="865417"/>
                  </a:lnTo>
                  <a:lnTo>
                    <a:pt x="0" y="892619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88602556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7">
            <a:extLst>
              <a:ext uri="{FF2B5EF4-FFF2-40B4-BE49-F238E27FC236}">
                <a16:creationId xmlns:a16="http://schemas.microsoft.com/office/drawing/2014/main" id="{30F7094F-CC7A-314A-ADFA-534341C7CEA9}"/>
              </a:ext>
            </a:extLst>
          </p:cNvPr>
          <p:cNvSpPr/>
          <p:nvPr userDrawn="1"/>
        </p:nvSpPr>
        <p:spPr>
          <a:xfrm>
            <a:off x="12064696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A584C85E-7648-2940-9018-D1F372EC0A98}"/>
              </a:ext>
            </a:extLst>
          </p:cNvPr>
          <p:cNvSpPr/>
          <p:nvPr userDrawn="1"/>
        </p:nvSpPr>
        <p:spPr>
          <a:xfrm>
            <a:off x="12066223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CDB160AD-DDC7-0540-A12B-689FB363AF18}"/>
              </a:ext>
            </a:extLst>
          </p:cNvPr>
          <p:cNvSpPr/>
          <p:nvPr userDrawn="1"/>
        </p:nvSpPr>
        <p:spPr>
          <a:xfrm>
            <a:off x="11895035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" name="object 10">
            <a:extLst>
              <a:ext uri="{FF2B5EF4-FFF2-40B4-BE49-F238E27FC236}">
                <a16:creationId xmlns:a16="http://schemas.microsoft.com/office/drawing/2014/main" id="{19900CD4-FED7-5F4C-821A-6A54883A65C5}"/>
              </a:ext>
            </a:extLst>
          </p:cNvPr>
          <p:cNvSpPr/>
          <p:nvPr userDrawn="1"/>
        </p:nvSpPr>
        <p:spPr>
          <a:xfrm>
            <a:off x="11896559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D4E517B1-332E-2D45-A2E2-0460A27F8302}"/>
              </a:ext>
            </a:extLst>
          </p:cNvPr>
          <p:cNvSpPr/>
          <p:nvPr userDrawn="1"/>
        </p:nvSpPr>
        <p:spPr>
          <a:xfrm>
            <a:off x="11725371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" name="object 12">
            <a:extLst>
              <a:ext uri="{FF2B5EF4-FFF2-40B4-BE49-F238E27FC236}">
                <a16:creationId xmlns:a16="http://schemas.microsoft.com/office/drawing/2014/main" id="{21CC62C7-43B3-1640-8F9F-A80E4446FC0B}"/>
              </a:ext>
            </a:extLst>
          </p:cNvPr>
          <p:cNvSpPr/>
          <p:nvPr userDrawn="1"/>
        </p:nvSpPr>
        <p:spPr>
          <a:xfrm>
            <a:off x="11726895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0E3F6592-D253-8D4C-9140-7CEDC631C213}"/>
              </a:ext>
            </a:extLst>
          </p:cNvPr>
          <p:cNvSpPr/>
          <p:nvPr userDrawn="1"/>
        </p:nvSpPr>
        <p:spPr>
          <a:xfrm>
            <a:off x="11555710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" name="object 14">
            <a:extLst>
              <a:ext uri="{FF2B5EF4-FFF2-40B4-BE49-F238E27FC236}">
                <a16:creationId xmlns:a16="http://schemas.microsoft.com/office/drawing/2014/main" id="{86FCB684-7F3E-EF45-8CB6-1F5FE53E0E6D}"/>
              </a:ext>
            </a:extLst>
          </p:cNvPr>
          <p:cNvSpPr/>
          <p:nvPr userDrawn="1"/>
        </p:nvSpPr>
        <p:spPr>
          <a:xfrm>
            <a:off x="11557234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" name="object 15">
            <a:extLst>
              <a:ext uri="{FF2B5EF4-FFF2-40B4-BE49-F238E27FC236}">
                <a16:creationId xmlns:a16="http://schemas.microsoft.com/office/drawing/2014/main" id="{FAAF79AE-1818-1A41-9983-B4EED7D81EFA}"/>
              </a:ext>
            </a:extLst>
          </p:cNvPr>
          <p:cNvSpPr/>
          <p:nvPr userDrawn="1"/>
        </p:nvSpPr>
        <p:spPr>
          <a:xfrm>
            <a:off x="11386046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" name="object 16">
            <a:extLst>
              <a:ext uri="{FF2B5EF4-FFF2-40B4-BE49-F238E27FC236}">
                <a16:creationId xmlns:a16="http://schemas.microsoft.com/office/drawing/2014/main" id="{A88FC93D-3354-7947-BA7D-0E73160F1000}"/>
              </a:ext>
            </a:extLst>
          </p:cNvPr>
          <p:cNvSpPr/>
          <p:nvPr userDrawn="1"/>
        </p:nvSpPr>
        <p:spPr>
          <a:xfrm>
            <a:off x="11388552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" name="object 17">
            <a:extLst>
              <a:ext uri="{FF2B5EF4-FFF2-40B4-BE49-F238E27FC236}">
                <a16:creationId xmlns:a16="http://schemas.microsoft.com/office/drawing/2014/main" id="{70EEB6D9-4EBE-E843-8356-90656147A59C}"/>
              </a:ext>
            </a:extLst>
          </p:cNvPr>
          <p:cNvSpPr/>
          <p:nvPr userDrawn="1"/>
        </p:nvSpPr>
        <p:spPr>
          <a:xfrm>
            <a:off x="11218891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30" name="object 26" descr="object 26">
            <a:extLst>
              <a:ext uri="{FF2B5EF4-FFF2-40B4-BE49-F238E27FC236}">
                <a16:creationId xmlns:a16="http://schemas.microsoft.com/office/drawing/2014/main" id="{C9039D5A-EC29-3740-943A-AF8D4ADAFD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567530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object 27" descr="object 27">
            <a:extLst>
              <a:ext uri="{FF2B5EF4-FFF2-40B4-BE49-F238E27FC236}">
                <a16:creationId xmlns:a16="http://schemas.microsoft.com/office/drawing/2014/main" id="{F40E5D20-B4EF-7E49-AD51-BE75AE16DA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567530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object 28" descr="object 28">
            <a:extLst>
              <a:ext uri="{FF2B5EF4-FFF2-40B4-BE49-F238E27FC236}">
                <a16:creationId xmlns:a16="http://schemas.microsoft.com/office/drawing/2014/main" id="{8FE84A07-D0FA-C84B-94DB-1926C9164E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5919006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3" name="object 29" descr="object 29">
            <a:extLst>
              <a:ext uri="{FF2B5EF4-FFF2-40B4-BE49-F238E27FC236}">
                <a16:creationId xmlns:a16="http://schemas.microsoft.com/office/drawing/2014/main" id="{D9B00EB2-892B-584B-91DD-C18AEEF1BB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5919006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object 30" descr="object 30">
            <a:extLst>
              <a:ext uri="{FF2B5EF4-FFF2-40B4-BE49-F238E27FC236}">
                <a16:creationId xmlns:a16="http://schemas.microsoft.com/office/drawing/2014/main" id="{7A676001-FA95-6E4D-97AB-92F4F17C39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616271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object 31" descr="object 31">
            <a:extLst>
              <a:ext uri="{FF2B5EF4-FFF2-40B4-BE49-F238E27FC236}">
                <a16:creationId xmlns:a16="http://schemas.microsoft.com/office/drawing/2014/main" id="{D6C54D22-36B5-134D-8820-F33D6FC826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616271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object 32" descr="object 32">
            <a:extLst>
              <a:ext uri="{FF2B5EF4-FFF2-40B4-BE49-F238E27FC236}">
                <a16:creationId xmlns:a16="http://schemas.microsoft.com/office/drawing/2014/main" id="{FBF75929-1FB1-904C-A887-1A7555486F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6406419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7" name="object 33" descr="object 33">
            <a:extLst>
              <a:ext uri="{FF2B5EF4-FFF2-40B4-BE49-F238E27FC236}">
                <a16:creationId xmlns:a16="http://schemas.microsoft.com/office/drawing/2014/main" id="{B7A7C974-0C11-3D43-9EB0-6059004BE9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6406419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object 34" descr="object 34">
            <a:extLst>
              <a:ext uri="{FF2B5EF4-FFF2-40B4-BE49-F238E27FC236}">
                <a16:creationId xmlns:a16="http://schemas.microsoft.com/office/drawing/2014/main" id="{0C37CB85-B3BE-7D4E-978B-09EE6AF26D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665012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object 35" descr="object 35">
            <a:extLst>
              <a:ext uri="{FF2B5EF4-FFF2-40B4-BE49-F238E27FC236}">
                <a16:creationId xmlns:a16="http://schemas.microsoft.com/office/drawing/2014/main" id="{6409A902-C9ED-4149-A466-B7125CA7A4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470043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object 36" descr="object 36">
            <a:extLst>
              <a:ext uri="{FF2B5EF4-FFF2-40B4-BE49-F238E27FC236}">
                <a16:creationId xmlns:a16="http://schemas.microsoft.com/office/drawing/2014/main" id="{88FD627B-DDA1-F94C-B35C-F388086F12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494413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object 37" descr="object 37">
            <a:extLst>
              <a:ext uri="{FF2B5EF4-FFF2-40B4-BE49-F238E27FC236}">
                <a16:creationId xmlns:a16="http://schemas.microsoft.com/office/drawing/2014/main" id="{7F699399-7B9A-B44D-A1D8-2A4B78AF42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494413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object 38" descr="object 38">
            <a:extLst>
              <a:ext uri="{FF2B5EF4-FFF2-40B4-BE49-F238E27FC236}">
                <a16:creationId xmlns:a16="http://schemas.microsoft.com/office/drawing/2014/main" id="{6102A966-7162-5944-9610-7AE6EB2554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518784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object 39" descr="object 39">
            <a:extLst>
              <a:ext uri="{FF2B5EF4-FFF2-40B4-BE49-F238E27FC236}">
                <a16:creationId xmlns:a16="http://schemas.microsoft.com/office/drawing/2014/main" id="{A1AAD743-1573-2747-8FD1-31D6CB97D2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518784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object 40" descr="object 40">
            <a:extLst>
              <a:ext uri="{FF2B5EF4-FFF2-40B4-BE49-F238E27FC236}">
                <a16:creationId xmlns:a16="http://schemas.microsoft.com/office/drawing/2014/main" id="{88150F4B-B06A-824D-9024-B766A0A613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5431547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object 41" descr="object 41">
            <a:extLst>
              <a:ext uri="{FF2B5EF4-FFF2-40B4-BE49-F238E27FC236}">
                <a16:creationId xmlns:a16="http://schemas.microsoft.com/office/drawing/2014/main" id="{B5ECD76C-09A7-F848-B841-9DD4D3A5761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5431547"/>
            <a:ext cx="67985" cy="67972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object 63">
            <a:extLst>
              <a:ext uri="{FF2B5EF4-FFF2-40B4-BE49-F238E27FC236}">
                <a16:creationId xmlns:a16="http://schemas.microsoft.com/office/drawing/2014/main" id="{62D86C52-29BE-6C49-9FDA-4AB527A6FEA3}"/>
              </a:ext>
            </a:extLst>
          </p:cNvPr>
          <p:cNvSpPr/>
          <p:nvPr userDrawn="1"/>
        </p:nvSpPr>
        <p:spPr>
          <a:xfrm>
            <a:off x="-1" y="734998"/>
            <a:ext cx="659424" cy="108002"/>
          </a:xfrm>
          <a:prstGeom prst="rect">
            <a:avLst/>
          </a:prstGeom>
          <a:solidFill>
            <a:srgbClr val="FFD53A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51" name="Picture 65" descr="Picture 65">
            <a:extLst>
              <a:ext uri="{FF2B5EF4-FFF2-40B4-BE49-F238E27FC236}">
                <a16:creationId xmlns:a16="http://schemas.microsoft.com/office/drawing/2014/main" id="{A785A28C-0507-934F-8963-65AB11D8CD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72800" y="6206835"/>
            <a:ext cx="883920" cy="401784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898725" y="514369"/>
            <a:ext cx="4623302" cy="146880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dirty="0"/>
              <a:t>Title Text</a:t>
            </a:r>
          </a:p>
        </p:txBody>
      </p:sp>
      <p:sp>
        <p:nvSpPr>
          <p:cNvPr id="61" name="object 443">
            <a:extLst>
              <a:ext uri="{FF2B5EF4-FFF2-40B4-BE49-F238E27FC236}">
                <a16:creationId xmlns:a16="http://schemas.microsoft.com/office/drawing/2014/main" id="{5D2219A4-7F59-2A4C-B788-11724823FD0B}"/>
              </a:ext>
            </a:extLst>
          </p:cNvPr>
          <p:cNvSpPr/>
          <p:nvPr userDrawn="1"/>
        </p:nvSpPr>
        <p:spPr>
          <a:xfrm>
            <a:off x="5340324" y="410844"/>
            <a:ext cx="324004" cy="324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9600"/>
                </a:lnTo>
                <a:lnTo>
                  <a:pt x="12000" y="9600"/>
                </a:lnTo>
                <a:lnTo>
                  <a:pt x="1200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162D9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7" name="object 2">
            <a:extLst>
              <a:ext uri="{FF2B5EF4-FFF2-40B4-BE49-F238E27FC236}">
                <a16:creationId xmlns:a16="http://schemas.microsoft.com/office/drawing/2014/main" id="{AF280A9F-DE22-2B42-9951-6ADFA69B6C3B}"/>
              </a:ext>
            </a:extLst>
          </p:cNvPr>
          <p:cNvSpPr/>
          <p:nvPr userDrawn="1"/>
        </p:nvSpPr>
        <p:spPr>
          <a:xfrm>
            <a:off x="4931854" y="0"/>
            <a:ext cx="5443855" cy="6638290"/>
          </a:xfrm>
          <a:custGeom>
            <a:avLst/>
            <a:gdLst/>
            <a:ahLst/>
            <a:cxnLst/>
            <a:rect l="l" t="t" r="r" b="b"/>
            <a:pathLst>
              <a:path w="5443855" h="6638290">
                <a:moveTo>
                  <a:pt x="2029142" y="0"/>
                </a:moveTo>
                <a:lnTo>
                  <a:pt x="1979739" y="0"/>
                </a:lnTo>
                <a:lnTo>
                  <a:pt x="1992934" y="8966"/>
                </a:lnTo>
                <a:lnTo>
                  <a:pt x="2029142" y="0"/>
                </a:lnTo>
                <a:close/>
              </a:path>
              <a:path w="5443855" h="6638290">
                <a:moveTo>
                  <a:pt x="3991572" y="6149848"/>
                </a:moveTo>
                <a:lnTo>
                  <a:pt x="3943070" y="6034646"/>
                </a:lnTo>
                <a:lnTo>
                  <a:pt x="3739311" y="6053899"/>
                </a:lnTo>
                <a:lnTo>
                  <a:pt x="3719893" y="6197803"/>
                </a:lnTo>
                <a:lnTo>
                  <a:pt x="3933329" y="6226518"/>
                </a:lnTo>
                <a:lnTo>
                  <a:pt x="3991572" y="6149848"/>
                </a:lnTo>
                <a:close/>
              </a:path>
              <a:path w="5443855" h="6638290">
                <a:moveTo>
                  <a:pt x="5443258" y="2311743"/>
                </a:moveTo>
                <a:lnTo>
                  <a:pt x="5357495" y="1887626"/>
                </a:lnTo>
                <a:lnTo>
                  <a:pt x="4499673" y="1548257"/>
                </a:lnTo>
                <a:lnTo>
                  <a:pt x="3212909" y="572770"/>
                </a:lnTo>
                <a:lnTo>
                  <a:pt x="1582966" y="530263"/>
                </a:lnTo>
                <a:lnTo>
                  <a:pt x="1329359" y="172135"/>
                </a:lnTo>
                <a:lnTo>
                  <a:pt x="1274978" y="95338"/>
                </a:lnTo>
                <a:lnTo>
                  <a:pt x="1265326" y="0"/>
                </a:lnTo>
                <a:lnTo>
                  <a:pt x="0" y="0"/>
                </a:lnTo>
                <a:lnTo>
                  <a:pt x="275590" y="200837"/>
                </a:lnTo>
                <a:lnTo>
                  <a:pt x="576364" y="172135"/>
                </a:lnTo>
                <a:lnTo>
                  <a:pt x="1090625" y="450367"/>
                </a:lnTo>
                <a:lnTo>
                  <a:pt x="1213332" y="622350"/>
                </a:lnTo>
                <a:lnTo>
                  <a:pt x="1582966" y="784758"/>
                </a:lnTo>
                <a:lnTo>
                  <a:pt x="1883232" y="1039253"/>
                </a:lnTo>
                <a:lnTo>
                  <a:pt x="1625866" y="1718005"/>
                </a:lnTo>
                <a:lnTo>
                  <a:pt x="2483701" y="3032861"/>
                </a:lnTo>
                <a:lnTo>
                  <a:pt x="2612377" y="5917209"/>
                </a:lnTo>
                <a:lnTo>
                  <a:pt x="3084233" y="6638201"/>
                </a:lnTo>
                <a:lnTo>
                  <a:pt x="3598938" y="6553441"/>
                </a:lnTo>
                <a:lnTo>
                  <a:pt x="3556025" y="6298946"/>
                </a:lnTo>
                <a:lnTo>
                  <a:pt x="3298672" y="6298946"/>
                </a:lnTo>
                <a:lnTo>
                  <a:pt x="3273539" y="5535714"/>
                </a:lnTo>
                <a:lnTo>
                  <a:pt x="4496092" y="3635933"/>
                </a:lnTo>
                <a:lnTo>
                  <a:pt x="5057229" y="3329736"/>
                </a:lnTo>
                <a:lnTo>
                  <a:pt x="5443258" y="2311743"/>
                </a:lnTo>
                <a:close/>
              </a:path>
            </a:pathLst>
          </a:custGeom>
          <a:solidFill>
            <a:srgbClr val="93A6D5">
              <a:alpha val="2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1F65DD9-E75D-9D48-8411-8B2D073DE173}"/>
              </a:ext>
            </a:extLst>
          </p:cNvPr>
          <p:cNvGrpSpPr/>
          <p:nvPr userDrawn="1"/>
        </p:nvGrpSpPr>
        <p:grpSpPr>
          <a:xfrm>
            <a:off x="0" y="2458459"/>
            <a:ext cx="5924645" cy="4399783"/>
            <a:chOff x="0" y="2458459"/>
            <a:chExt cx="5924645" cy="4399783"/>
          </a:xfrm>
        </p:grpSpPr>
        <p:sp>
          <p:nvSpPr>
            <p:cNvPr id="63" name="object 84">
              <a:extLst>
                <a:ext uri="{FF2B5EF4-FFF2-40B4-BE49-F238E27FC236}">
                  <a16:creationId xmlns:a16="http://schemas.microsoft.com/office/drawing/2014/main" id="{E7FDD97C-4744-FF43-9BE9-3A5836213EE1}"/>
                </a:ext>
              </a:extLst>
            </p:cNvPr>
            <p:cNvSpPr/>
            <p:nvPr/>
          </p:nvSpPr>
          <p:spPr>
            <a:xfrm>
              <a:off x="5826219" y="6042267"/>
              <a:ext cx="98425" cy="815975"/>
            </a:xfrm>
            <a:custGeom>
              <a:avLst/>
              <a:gdLst/>
              <a:ahLst/>
              <a:cxnLst/>
              <a:rect l="l" t="t" r="r" b="b"/>
              <a:pathLst>
                <a:path w="98425" h="815975">
                  <a:moveTo>
                    <a:pt x="0" y="815732"/>
                  </a:moveTo>
                  <a:lnTo>
                    <a:pt x="13762" y="756410"/>
                  </a:lnTo>
                  <a:lnTo>
                    <a:pt x="23605" y="710609"/>
                  </a:lnTo>
                  <a:lnTo>
                    <a:pt x="32859" y="664592"/>
                  </a:lnTo>
                  <a:lnTo>
                    <a:pt x="41521" y="618363"/>
                  </a:lnTo>
                  <a:lnTo>
                    <a:pt x="49585" y="571926"/>
                  </a:lnTo>
                  <a:lnTo>
                    <a:pt x="57049" y="525286"/>
                  </a:lnTo>
                  <a:lnTo>
                    <a:pt x="63907" y="478447"/>
                  </a:lnTo>
                  <a:lnTo>
                    <a:pt x="70156" y="431413"/>
                  </a:lnTo>
                  <a:lnTo>
                    <a:pt x="75792" y="384187"/>
                  </a:lnTo>
                  <a:lnTo>
                    <a:pt x="80810" y="336775"/>
                  </a:lnTo>
                  <a:lnTo>
                    <a:pt x="85206" y="289179"/>
                  </a:lnTo>
                  <a:lnTo>
                    <a:pt x="88977" y="241405"/>
                  </a:lnTo>
                  <a:lnTo>
                    <a:pt x="92117" y="193457"/>
                  </a:lnTo>
                  <a:lnTo>
                    <a:pt x="94624" y="145338"/>
                  </a:lnTo>
                  <a:lnTo>
                    <a:pt x="96492" y="97053"/>
                  </a:lnTo>
                  <a:lnTo>
                    <a:pt x="97718" y="48605"/>
                  </a:lnTo>
                  <a:lnTo>
                    <a:pt x="98298" y="0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85">
              <a:extLst>
                <a:ext uri="{FF2B5EF4-FFF2-40B4-BE49-F238E27FC236}">
                  <a16:creationId xmlns:a16="http://schemas.microsoft.com/office/drawing/2014/main" id="{A9EF5056-8B50-B049-8376-6F5D852014B7}"/>
                </a:ext>
              </a:extLst>
            </p:cNvPr>
            <p:cNvSpPr/>
            <p:nvPr/>
          </p:nvSpPr>
          <p:spPr>
            <a:xfrm>
              <a:off x="2378805" y="2458459"/>
              <a:ext cx="3545840" cy="3526790"/>
            </a:xfrm>
            <a:custGeom>
              <a:avLst/>
              <a:gdLst/>
              <a:ahLst/>
              <a:cxnLst/>
              <a:rect l="l" t="t" r="r" b="b"/>
              <a:pathLst>
                <a:path w="3545840" h="3526790">
                  <a:moveTo>
                    <a:pt x="3545560" y="3526663"/>
                  </a:moveTo>
                  <a:lnTo>
                    <a:pt x="3544727" y="3478118"/>
                  </a:lnTo>
                  <a:lnTo>
                    <a:pt x="3543249" y="3429734"/>
                  </a:lnTo>
                  <a:lnTo>
                    <a:pt x="3541131" y="3381513"/>
                  </a:lnTo>
                  <a:lnTo>
                    <a:pt x="3538375" y="3333461"/>
                  </a:lnTo>
                  <a:lnTo>
                    <a:pt x="3534988" y="3285580"/>
                  </a:lnTo>
                  <a:lnTo>
                    <a:pt x="3530972" y="3237876"/>
                  </a:lnTo>
                  <a:lnTo>
                    <a:pt x="3526332" y="3190351"/>
                  </a:lnTo>
                  <a:lnTo>
                    <a:pt x="3521071" y="3143012"/>
                  </a:lnTo>
                  <a:lnTo>
                    <a:pt x="3515195" y="3095861"/>
                  </a:lnTo>
                  <a:lnTo>
                    <a:pt x="3508707" y="3048902"/>
                  </a:lnTo>
                  <a:lnTo>
                    <a:pt x="3501611" y="3002140"/>
                  </a:lnTo>
                  <a:lnTo>
                    <a:pt x="3493912" y="2955580"/>
                  </a:lnTo>
                  <a:lnTo>
                    <a:pt x="3485613" y="2909224"/>
                  </a:lnTo>
                  <a:lnTo>
                    <a:pt x="3476719" y="2863078"/>
                  </a:lnTo>
                  <a:lnTo>
                    <a:pt x="3467234" y="2817144"/>
                  </a:lnTo>
                  <a:lnTo>
                    <a:pt x="3457162" y="2771429"/>
                  </a:lnTo>
                  <a:lnTo>
                    <a:pt x="3446506" y="2725935"/>
                  </a:lnTo>
                  <a:lnTo>
                    <a:pt x="3435272" y="2680666"/>
                  </a:lnTo>
                  <a:lnTo>
                    <a:pt x="3423463" y="2635627"/>
                  </a:lnTo>
                  <a:lnTo>
                    <a:pt x="3411084" y="2590823"/>
                  </a:lnTo>
                  <a:lnTo>
                    <a:pt x="3398138" y="2546256"/>
                  </a:lnTo>
                  <a:lnTo>
                    <a:pt x="3384630" y="2501932"/>
                  </a:lnTo>
                  <a:lnTo>
                    <a:pt x="3370563" y="2457853"/>
                  </a:lnTo>
                  <a:lnTo>
                    <a:pt x="3355943" y="2414026"/>
                  </a:lnTo>
                  <a:lnTo>
                    <a:pt x="3340773" y="2370452"/>
                  </a:lnTo>
                  <a:lnTo>
                    <a:pt x="3325056" y="2327138"/>
                  </a:lnTo>
                  <a:lnTo>
                    <a:pt x="3308798" y="2284086"/>
                  </a:lnTo>
                  <a:lnTo>
                    <a:pt x="3292003" y="2241302"/>
                  </a:lnTo>
                  <a:lnTo>
                    <a:pt x="3274674" y="2198788"/>
                  </a:lnTo>
                  <a:lnTo>
                    <a:pt x="3256815" y="2156549"/>
                  </a:lnTo>
                  <a:lnTo>
                    <a:pt x="3238432" y="2114590"/>
                  </a:lnTo>
                  <a:lnTo>
                    <a:pt x="3219527" y="2072914"/>
                  </a:lnTo>
                  <a:lnTo>
                    <a:pt x="3200106" y="2031526"/>
                  </a:lnTo>
                  <a:lnTo>
                    <a:pt x="3180171" y="1990430"/>
                  </a:lnTo>
                  <a:lnTo>
                    <a:pt x="3159728" y="1949629"/>
                  </a:lnTo>
                  <a:lnTo>
                    <a:pt x="3138781" y="1909128"/>
                  </a:lnTo>
                  <a:lnTo>
                    <a:pt x="3117333" y="1868932"/>
                  </a:lnTo>
                  <a:lnTo>
                    <a:pt x="3095388" y="1829043"/>
                  </a:lnTo>
                  <a:lnTo>
                    <a:pt x="3072952" y="1789467"/>
                  </a:lnTo>
                  <a:lnTo>
                    <a:pt x="3050027" y="1750207"/>
                  </a:lnTo>
                  <a:lnTo>
                    <a:pt x="3026618" y="1711268"/>
                  </a:lnTo>
                  <a:lnTo>
                    <a:pt x="3002730" y="1672654"/>
                  </a:lnTo>
                  <a:lnTo>
                    <a:pt x="2978365" y="1634368"/>
                  </a:lnTo>
                  <a:lnTo>
                    <a:pt x="2953530" y="1596415"/>
                  </a:lnTo>
                  <a:lnTo>
                    <a:pt x="2928226" y="1558799"/>
                  </a:lnTo>
                  <a:lnTo>
                    <a:pt x="2902460" y="1521525"/>
                  </a:lnTo>
                  <a:lnTo>
                    <a:pt x="2876234" y="1484596"/>
                  </a:lnTo>
                  <a:lnTo>
                    <a:pt x="2849553" y="1448016"/>
                  </a:lnTo>
                  <a:lnTo>
                    <a:pt x="2822422" y="1411790"/>
                  </a:lnTo>
                  <a:lnTo>
                    <a:pt x="2794843" y="1375921"/>
                  </a:lnTo>
                  <a:lnTo>
                    <a:pt x="2766822" y="1340415"/>
                  </a:lnTo>
                  <a:lnTo>
                    <a:pt x="2738362" y="1305274"/>
                  </a:lnTo>
                  <a:lnTo>
                    <a:pt x="2709468" y="1270503"/>
                  </a:lnTo>
                  <a:lnTo>
                    <a:pt x="2680143" y="1236107"/>
                  </a:lnTo>
                  <a:lnTo>
                    <a:pt x="2650392" y="1202088"/>
                  </a:lnTo>
                  <a:lnTo>
                    <a:pt x="2620219" y="1168453"/>
                  </a:lnTo>
                  <a:lnTo>
                    <a:pt x="2589628" y="1135203"/>
                  </a:lnTo>
                  <a:lnTo>
                    <a:pt x="2558624" y="1102345"/>
                  </a:lnTo>
                  <a:lnTo>
                    <a:pt x="2527209" y="1069881"/>
                  </a:lnTo>
                  <a:lnTo>
                    <a:pt x="2495389" y="1037817"/>
                  </a:lnTo>
                  <a:lnTo>
                    <a:pt x="2463168" y="1006155"/>
                  </a:lnTo>
                  <a:lnTo>
                    <a:pt x="2430549" y="974900"/>
                  </a:lnTo>
                  <a:lnTo>
                    <a:pt x="2397537" y="944057"/>
                  </a:lnTo>
                  <a:lnTo>
                    <a:pt x="2364136" y="913629"/>
                  </a:lnTo>
                  <a:lnTo>
                    <a:pt x="2330350" y="883621"/>
                  </a:lnTo>
                  <a:lnTo>
                    <a:pt x="2296183" y="854037"/>
                  </a:lnTo>
                  <a:lnTo>
                    <a:pt x="2261640" y="824880"/>
                  </a:lnTo>
                  <a:lnTo>
                    <a:pt x="2226724" y="796155"/>
                  </a:lnTo>
                  <a:lnTo>
                    <a:pt x="2191439" y="767867"/>
                  </a:lnTo>
                  <a:lnTo>
                    <a:pt x="2155790" y="740018"/>
                  </a:lnTo>
                  <a:lnTo>
                    <a:pt x="2119781" y="712614"/>
                  </a:lnTo>
                  <a:lnTo>
                    <a:pt x="2083416" y="685658"/>
                  </a:lnTo>
                  <a:lnTo>
                    <a:pt x="2046699" y="659155"/>
                  </a:lnTo>
                  <a:lnTo>
                    <a:pt x="2009634" y="633109"/>
                  </a:lnTo>
                  <a:lnTo>
                    <a:pt x="1972226" y="607523"/>
                  </a:lnTo>
                  <a:lnTo>
                    <a:pt x="1934478" y="582402"/>
                  </a:lnTo>
                  <a:lnTo>
                    <a:pt x="1896394" y="557751"/>
                  </a:lnTo>
                  <a:lnTo>
                    <a:pt x="1857979" y="533572"/>
                  </a:lnTo>
                  <a:lnTo>
                    <a:pt x="1819237" y="509871"/>
                  </a:lnTo>
                  <a:lnTo>
                    <a:pt x="1780172" y="486651"/>
                  </a:lnTo>
                  <a:lnTo>
                    <a:pt x="1740788" y="463917"/>
                  </a:lnTo>
                  <a:lnTo>
                    <a:pt x="1701089" y="441673"/>
                  </a:lnTo>
                  <a:lnTo>
                    <a:pt x="1661079" y="419922"/>
                  </a:lnTo>
                  <a:lnTo>
                    <a:pt x="1620763" y="398669"/>
                  </a:lnTo>
                  <a:lnTo>
                    <a:pt x="1580144" y="377919"/>
                  </a:lnTo>
                  <a:lnTo>
                    <a:pt x="1539227" y="357674"/>
                  </a:lnTo>
                  <a:lnTo>
                    <a:pt x="1498016" y="337940"/>
                  </a:lnTo>
                  <a:lnTo>
                    <a:pt x="1456514" y="318720"/>
                  </a:lnTo>
                  <a:lnTo>
                    <a:pt x="1414727" y="300019"/>
                  </a:lnTo>
                  <a:lnTo>
                    <a:pt x="1372658" y="281841"/>
                  </a:lnTo>
                  <a:lnTo>
                    <a:pt x="1330311" y="264189"/>
                  </a:lnTo>
                  <a:lnTo>
                    <a:pt x="1287691" y="247069"/>
                  </a:lnTo>
                  <a:lnTo>
                    <a:pt x="1244801" y="230483"/>
                  </a:lnTo>
                  <a:lnTo>
                    <a:pt x="1201646" y="214437"/>
                  </a:lnTo>
                  <a:lnTo>
                    <a:pt x="1158230" y="198933"/>
                  </a:lnTo>
                  <a:lnTo>
                    <a:pt x="1114557" y="183978"/>
                  </a:lnTo>
                  <a:lnTo>
                    <a:pt x="1070630" y="169574"/>
                  </a:lnTo>
                  <a:lnTo>
                    <a:pt x="1026455" y="155725"/>
                  </a:lnTo>
                  <a:lnTo>
                    <a:pt x="982035" y="142437"/>
                  </a:lnTo>
                  <a:lnTo>
                    <a:pt x="937375" y="129712"/>
                  </a:lnTo>
                  <a:lnTo>
                    <a:pt x="892478" y="117555"/>
                  </a:lnTo>
                  <a:lnTo>
                    <a:pt x="847349" y="105971"/>
                  </a:lnTo>
                  <a:lnTo>
                    <a:pt x="801992" y="94963"/>
                  </a:lnTo>
                  <a:lnTo>
                    <a:pt x="756410" y="84535"/>
                  </a:lnTo>
                  <a:lnTo>
                    <a:pt x="710609" y="74692"/>
                  </a:lnTo>
                  <a:lnTo>
                    <a:pt x="664592" y="65438"/>
                  </a:lnTo>
                  <a:lnTo>
                    <a:pt x="618363" y="56776"/>
                  </a:lnTo>
                  <a:lnTo>
                    <a:pt x="571926" y="48712"/>
                  </a:lnTo>
                  <a:lnTo>
                    <a:pt x="525286" y="41248"/>
                  </a:lnTo>
                  <a:lnTo>
                    <a:pt x="478447" y="34390"/>
                  </a:lnTo>
                  <a:lnTo>
                    <a:pt x="431413" y="28141"/>
                  </a:lnTo>
                  <a:lnTo>
                    <a:pt x="384187" y="22505"/>
                  </a:lnTo>
                  <a:lnTo>
                    <a:pt x="336775" y="17487"/>
                  </a:lnTo>
                  <a:lnTo>
                    <a:pt x="289179" y="13091"/>
                  </a:lnTo>
                  <a:lnTo>
                    <a:pt x="241405" y="9320"/>
                  </a:lnTo>
                  <a:lnTo>
                    <a:pt x="193457" y="6180"/>
                  </a:lnTo>
                  <a:lnTo>
                    <a:pt x="145338" y="3673"/>
                  </a:lnTo>
                  <a:lnTo>
                    <a:pt x="97053" y="1805"/>
                  </a:lnTo>
                  <a:lnTo>
                    <a:pt x="48605" y="579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86">
              <a:extLst>
                <a:ext uri="{FF2B5EF4-FFF2-40B4-BE49-F238E27FC236}">
                  <a16:creationId xmlns:a16="http://schemas.microsoft.com/office/drawing/2014/main" id="{DD0D1705-03A1-E948-9456-D06DDB4C5475}"/>
                </a:ext>
              </a:extLst>
            </p:cNvPr>
            <p:cNvSpPr/>
            <p:nvPr/>
          </p:nvSpPr>
          <p:spPr>
            <a:xfrm>
              <a:off x="0" y="2458613"/>
              <a:ext cx="2331218" cy="892810"/>
            </a:xfrm>
            <a:custGeom>
              <a:avLst/>
              <a:gdLst/>
              <a:ahLst/>
              <a:cxnLst/>
              <a:rect l="l" t="t" r="r" b="b"/>
              <a:pathLst>
                <a:path w="2322195" h="892810">
                  <a:moveTo>
                    <a:pt x="2321660" y="0"/>
                  </a:moveTo>
                  <a:lnTo>
                    <a:pt x="2273116" y="833"/>
                  </a:lnTo>
                  <a:lnTo>
                    <a:pt x="2224731" y="2310"/>
                  </a:lnTo>
                  <a:lnTo>
                    <a:pt x="2176511" y="4429"/>
                  </a:lnTo>
                  <a:lnTo>
                    <a:pt x="2128458" y="7184"/>
                  </a:lnTo>
                  <a:lnTo>
                    <a:pt x="2080577" y="10572"/>
                  </a:lnTo>
                  <a:lnTo>
                    <a:pt x="2032873" y="14588"/>
                  </a:lnTo>
                  <a:lnTo>
                    <a:pt x="1985349" y="19228"/>
                  </a:lnTo>
                  <a:lnTo>
                    <a:pt x="1938009" y="24488"/>
                  </a:lnTo>
                  <a:lnTo>
                    <a:pt x="1890858" y="30364"/>
                  </a:lnTo>
                  <a:lnTo>
                    <a:pt x="1843900" y="36852"/>
                  </a:lnTo>
                  <a:lnTo>
                    <a:pt x="1797138" y="43948"/>
                  </a:lnTo>
                  <a:lnTo>
                    <a:pt x="1750577" y="51647"/>
                  </a:lnTo>
                  <a:lnTo>
                    <a:pt x="1704222" y="59946"/>
                  </a:lnTo>
                  <a:lnTo>
                    <a:pt x="1658075" y="68840"/>
                  </a:lnTo>
                  <a:lnTo>
                    <a:pt x="1612142" y="78326"/>
                  </a:lnTo>
                  <a:lnTo>
                    <a:pt x="1566426" y="88398"/>
                  </a:lnTo>
                  <a:lnTo>
                    <a:pt x="1520932" y="99053"/>
                  </a:lnTo>
                  <a:lnTo>
                    <a:pt x="1475664" y="110287"/>
                  </a:lnTo>
                  <a:lnTo>
                    <a:pt x="1430625" y="122096"/>
                  </a:lnTo>
                  <a:lnTo>
                    <a:pt x="1385820" y="134476"/>
                  </a:lnTo>
                  <a:lnTo>
                    <a:pt x="1341253" y="147422"/>
                  </a:lnTo>
                  <a:lnTo>
                    <a:pt x="1296929" y="160930"/>
                  </a:lnTo>
                  <a:lnTo>
                    <a:pt x="1252851" y="174996"/>
                  </a:lnTo>
                  <a:lnTo>
                    <a:pt x="1209023" y="189617"/>
                  </a:lnTo>
                  <a:lnTo>
                    <a:pt x="1165450" y="204787"/>
                  </a:lnTo>
                  <a:lnTo>
                    <a:pt x="1122135" y="220503"/>
                  </a:lnTo>
                  <a:lnTo>
                    <a:pt x="1079084" y="236761"/>
                  </a:lnTo>
                  <a:lnTo>
                    <a:pt x="1036299" y="253557"/>
                  </a:lnTo>
                  <a:lnTo>
                    <a:pt x="993785" y="270886"/>
                  </a:lnTo>
                  <a:lnTo>
                    <a:pt x="951547" y="288744"/>
                  </a:lnTo>
                  <a:lnTo>
                    <a:pt x="909588" y="307128"/>
                  </a:lnTo>
                  <a:lnTo>
                    <a:pt x="867912" y="326032"/>
                  </a:lnTo>
                  <a:lnTo>
                    <a:pt x="826524" y="345454"/>
                  </a:lnTo>
                  <a:lnTo>
                    <a:pt x="785427" y="365388"/>
                  </a:lnTo>
                  <a:lnTo>
                    <a:pt x="744627" y="385831"/>
                  </a:lnTo>
                  <a:lnTo>
                    <a:pt x="704126" y="406779"/>
                  </a:lnTo>
                  <a:lnTo>
                    <a:pt x="663929" y="428227"/>
                  </a:lnTo>
                  <a:lnTo>
                    <a:pt x="624041" y="450171"/>
                  </a:lnTo>
                  <a:lnTo>
                    <a:pt x="584464" y="472608"/>
                  </a:lnTo>
                  <a:lnTo>
                    <a:pt x="545205" y="495533"/>
                  </a:lnTo>
                  <a:lnTo>
                    <a:pt x="506265" y="518941"/>
                  </a:lnTo>
                  <a:lnTo>
                    <a:pt x="467651" y="542830"/>
                  </a:lnTo>
                  <a:lnTo>
                    <a:pt x="429365" y="567194"/>
                  </a:lnTo>
                  <a:lnTo>
                    <a:pt x="391412" y="592030"/>
                  </a:lnTo>
                  <a:lnTo>
                    <a:pt x="353797" y="617333"/>
                  </a:lnTo>
                  <a:lnTo>
                    <a:pt x="316522" y="643100"/>
                  </a:lnTo>
                  <a:lnTo>
                    <a:pt x="279593" y="669325"/>
                  </a:lnTo>
                  <a:lnTo>
                    <a:pt x="243013" y="696006"/>
                  </a:lnTo>
                  <a:lnTo>
                    <a:pt x="206787" y="723138"/>
                  </a:lnTo>
                  <a:lnTo>
                    <a:pt x="170919" y="750717"/>
                  </a:lnTo>
                  <a:lnTo>
                    <a:pt x="135412" y="778738"/>
                  </a:lnTo>
                  <a:lnTo>
                    <a:pt x="100271" y="807198"/>
                  </a:lnTo>
                  <a:lnTo>
                    <a:pt x="65500" y="836092"/>
                  </a:lnTo>
                  <a:lnTo>
                    <a:pt x="31104" y="865417"/>
                  </a:lnTo>
                  <a:lnTo>
                    <a:pt x="0" y="892619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40254716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9350E84B-C3A3-C643-B964-6B075863ED01}"/>
              </a:ext>
            </a:extLst>
          </p:cNvPr>
          <p:cNvGrpSpPr/>
          <p:nvPr userDrawn="1"/>
        </p:nvGrpSpPr>
        <p:grpSpPr>
          <a:xfrm>
            <a:off x="2731108" y="0"/>
            <a:ext cx="8992452" cy="6816636"/>
            <a:chOff x="2731108" y="0"/>
            <a:chExt cx="8992452" cy="6816636"/>
          </a:xfrm>
        </p:grpSpPr>
        <p:sp>
          <p:nvSpPr>
            <p:cNvPr id="50" name="object 2">
              <a:extLst>
                <a:ext uri="{FF2B5EF4-FFF2-40B4-BE49-F238E27FC236}">
                  <a16:creationId xmlns:a16="http://schemas.microsoft.com/office/drawing/2014/main" id="{F8D1FD38-7F4A-5E45-A0AC-D60D5918C15D}"/>
                </a:ext>
              </a:extLst>
            </p:cNvPr>
            <p:cNvSpPr/>
            <p:nvPr/>
          </p:nvSpPr>
          <p:spPr>
            <a:xfrm>
              <a:off x="2731108" y="0"/>
              <a:ext cx="621030" cy="386715"/>
            </a:xfrm>
            <a:custGeom>
              <a:avLst/>
              <a:gdLst/>
              <a:ahLst/>
              <a:cxnLst/>
              <a:rect l="l" t="t" r="r" b="b"/>
              <a:pathLst>
                <a:path w="621029" h="386715">
                  <a:moveTo>
                    <a:pt x="490965" y="0"/>
                  </a:moveTo>
                  <a:lnTo>
                    <a:pt x="0" y="0"/>
                  </a:lnTo>
                  <a:lnTo>
                    <a:pt x="353526" y="371691"/>
                  </a:lnTo>
                  <a:lnTo>
                    <a:pt x="591219" y="386486"/>
                  </a:lnTo>
                  <a:lnTo>
                    <a:pt x="620810" y="178536"/>
                  </a:lnTo>
                  <a:lnTo>
                    <a:pt x="490965" y="0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object 3">
              <a:extLst>
                <a:ext uri="{FF2B5EF4-FFF2-40B4-BE49-F238E27FC236}">
                  <a16:creationId xmlns:a16="http://schemas.microsoft.com/office/drawing/2014/main" id="{3675D51C-E57F-A442-A6CF-6713E3505158}"/>
                </a:ext>
              </a:extLst>
            </p:cNvPr>
            <p:cNvSpPr/>
            <p:nvPr/>
          </p:nvSpPr>
          <p:spPr>
            <a:xfrm>
              <a:off x="3351924" y="431034"/>
              <a:ext cx="1811655" cy="460375"/>
            </a:xfrm>
            <a:custGeom>
              <a:avLst/>
              <a:gdLst/>
              <a:ahLst/>
              <a:cxnLst/>
              <a:rect l="l" t="t" r="r" b="b"/>
              <a:pathLst>
                <a:path w="1811654" h="460375">
                  <a:moveTo>
                    <a:pt x="445465" y="0"/>
                  </a:moveTo>
                  <a:lnTo>
                    <a:pt x="207924" y="44538"/>
                  </a:lnTo>
                  <a:lnTo>
                    <a:pt x="44538" y="29756"/>
                  </a:lnTo>
                  <a:lnTo>
                    <a:pt x="0" y="133642"/>
                  </a:lnTo>
                  <a:lnTo>
                    <a:pt x="1351356" y="460260"/>
                  </a:lnTo>
                  <a:lnTo>
                    <a:pt x="1633435" y="460260"/>
                  </a:lnTo>
                  <a:lnTo>
                    <a:pt x="1811629" y="386130"/>
                  </a:lnTo>
                  <a:lnTo>
                    <a:pt x="1811629" y="267284"/>
                  </a:lnTo>
                  <a:lnTo>
                    <a:pt x="935481" y="178180"/>
                  </a:lnTo>
                  <a:lnTo>
                    <a:pt x="445465" y="0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object 4">
              <a:extLst>
                <a:ext uri="{FF2B5EF4-FFF2-40B4-BE49-F238E27FC236}">
                  <a16:creationId xmlns:a16="http://schemas.microsoft.com/office/drawing/2014/main" id="{02736F3E-45DA-BA43-8BB8-49CCEDDBAF0D}"/>
                </a:ext>
              </a:extLst>
            </p:cNvPr>
            <p:cNvSpPr/>
            <p:nvPr/>
          </p:nvSpPr>
          <p:spPr>
            <a:xfrm>
              <a:off x="4821974" y="950810"/>
              <a:ext cx="148590" cy="59690"/>
            </a:xfrm>
            <a:custGeom>
              <a:avLst/>
              <a:gdLst/>
              <a:ahLst/>
              <a:cxnLst/>
              <a:rect l="l" t="t" r="r" b="b"/>
              <a:pathLst>
                <a:path w="148589" h="59690">
                  <a:moveTo>
                    <a:pt x="148589" y="0"/>
                  </a:moveTo>
                  <a:lnTo>
                    <a:pt x="0" y="0"/>
                  </a:lnTo>
                  <a:lnTo>
                    <a:pt x="0" y="59334"/>
                  </a:lnTo>
                  <a:lnTo>
                    <a:pt x="148589" y="59334"/>
                  </a:lnTo>
                  <a:lnTo>
                    <a:pt x="148589" y="0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object 5">
              <a:extLst>
                <a:ext uri="{FF2B5EF4-FFF2-40B4-BE49-F238E27FC236}">
                  <a16:creationId xmlns:a16="http://schemas.microsoft.com/office/drawing/2014/main" id="{385EEDF4-5DA3-E448-A1E9-AFB0BEC782B9}"/>
                </a:ext>
              </a:extLst>
            </p:cNvPr>
            <p:cNvSpPr/>
            <p:nvPr/>
          </p:nvSpPr>
          <p:spPr>
            <a:xfrm>
              <a:off x="5252642" y="757648"/>
              <a:ext cx="401320" cy="222885"/>
            </a:xfrm>
            <a:custGeom>
              <a:avLst/>
              <a:gdLst/>
              <a:ahLst/>
              <a:cxnLst/>
              <a:rect l="l" t="t" r="r" b="b"/>
              <a:pathLst>
                <a:path w="401320" h="222884">
                  <a:moveTo>
                    <a:pt x="341591" y="0"/>
                  </a:moveTo>
                  <a:lnTo>
                    <a:pt x="193001" y="29756"/>
                  </a:lnTo>
                  <a:lnTo>
                    <a:pt x="0" y="148615"/>
                  </a:lnTo>
                  <a:lnTo>
                    <a:pt x="44551" y="222745"/>
                  </a:lnTo>
                  <a:lnTo>
                    <a:pt x="297040" y="104063"/>
                  </a:lnTo>
                  <a:lnTo>
                    <a:pt x="400926" y="59512"/>
                  </a:lnTo>
                  <a:lnTo>
                    <a:pt x="341591" y="0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object 6">
              <a:extLst>
                <a:ext uri="{FF2B5EF4-FFF2-40B4-BE49-F238E27FC236}">
                  <a16:creationId xmlns:a16="http://schemas.microsoft.com/office/drawing/2014/main" id="{E265CBA5-4092-7A49-BE6F-35637A6F73B4}"/>
                </a:ext>
              </a:extLst>
            </p:cNvPr>
            <p:cNvSpPr/>
            <p:nvPr/>
          </p:nvSpPr>
          <p:spPr>
            <a:xfrm>
              <a:off x="3846884" y="0"/>
              <a:ext cx="648970" cy="223520"/>
            </a:xfrm>
            <a:custGeom>
              <a:avLst/>
              <a:gdLst/>
              <a:ahLst/>
              <a:cxnLst/>
              <a:rect l="l" t="t" r="r" b="b"/>
              <a:pathLst>
                <a:path w="648970" h="223520">
                  <a:moveTo>
                    <a:pt x="648658" y="0"/>
                  </a:moveTo>
                  <a:lnTo>
                    <a:pt x="0" y="0"/>
                  </a:lnTo>
                  <a:lnTo>
                    <a:pt x="113895" y="148959"/>
                  </a:lnTo>
                  <a:lnTo>
                    <a:pt x="262345" y="163742"/>
                  </a:lnTo>
                  <a:lnTo>
                    <a:pt x="440526" y="223089"/>
                  </a:lnTo>
                  <a:lnTo>
                    <a:pt x="618720" y="178538"/>
                  </a:lnTo>
                  <a:lnTo>
                    <a:pt x="648463" y="357"/>
                  </a:lnTo>
                  <a:lnTo>
                    <a:pt x="648658" y="0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object 7">
              <a:extLst>
                <a:ext uri="{FF2B5EF4-FFF2-40B4-BE49-F238E27FC236}">
                  <a16:creationId xmlns:a16="http://schemas.microsoft.com/office/drawing/2014/main" id="{9435D03C-9EEF-9241-9AAF-8132F368DD89}"/>
                </a:ext>
              </a:extLst>
            </p:cNvPr>
            <p:cNvSpPr/>
            <p:nvPr/>
          </p:nvSpPr>
          <p:spPr>
            <a:xfrm>
              <a:off x="4718076" y="0"/>
              <a:ext cx="534670" cy="401320"/>
            </a:xfrm>
            <a:custGeom>
              <a:avLst/>
              <a:gdLst/>
              <a:ahLst/>
              <a:cxnLst/>
              <a:rect l="l" t="t" r="r" b="b"/>
              <a:pathLst>
                <a:path w="534670" h="401320">
                  <a:moveTo>
                    <a:pt x="431044" y="0"/>
                  </a:moveTo>
                  <a:lnTo>
                    <a:pt x="39376" y="0"/>
                  </a:lnTo>
                  <a:lnTo>
                    <a:pt x="0" y="89447"/>
                  </a:lnTo>
                  <a:lnTo>
                    <a:pt x="89090" y="371691"/>
                  </a:lnTo>
                  <a:lnTo>
                    <a:pt x="237540" y="386487"/>
                  </a:lnTo>
                  <a:lnTo>
                    <a:pt x="297040" y="267628"/>
                  </a:lnTo>
                  <a:lnTo>
                    <a:pt x="490016" y="401270"/>
                  </a:lnTo>
                  <a:lnTo>
                    <a:pt x="534568" y="297384"/>
                  </a:lnTo>
                  <a:lnTo>
                    <a:pt x="371182" y="44895"/>
                  </a:lnTo>
                  <a:lnTo>
                    <a:pt x="431044" y="0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bject 8">
              <a:extLst>
                <a:ext uri="{FF2B5EF4-FFF2-40B4-BE49-F238E27FC236}">
                  <a16:creationId xmlns:a16="http://schemas.microsoft.com/office/drawing/2014/main" id="{623EF947-9D6C-E341-8378-7165E2BA81E6}"/>
                </a:ext>
              </a:extLst>
            </p:cNvPr>
            <p:cNvSpPr/>
            <p:nvPr/>
          </p:nvSpPr>
          <p:spPr>
            <a:xfrm>
              <a:off x="3901438" y="1039897"/>
              <a:ext cx="4618355" cy="4039235"/>
            </a:xfrm>
            <a:custGeom>
              <a:avLst/>
              <a:gdLst/>
              <a:ahLst/>
              <a:cxnLst/>
              <a:rect l="l" t="t" r="r" b="b"/>
              <a:pathLst>
                <a:path w="4618355" h="4039235">
                  <a:moveTo>
                    <a:pt x="2331237" y="0"/>
                  </a:moveTo>
                  <a:lnTo>
                    <a:pt x="1960079" y="371170"/>
                  </a:lnTo>
                  <a:lnTo>
                    <a:pt x="1707578" y="326631"/>
                  </a:lnTo>
                  <a:lnTo>
                    <a:pt x="1083919" y="697788"/>
                  </a:lnTo>
                  <a:lnTo>
                    <a:pt x="905738" y="980046"/>
                  </a:lnTo>
                  <a:lnTo>
                    <a:pt x="89090" y="1336421"/>
                  </a:lnTo>
                  <a:lnTo>
                    <a:pt x="74142" y="2539199"/>
                  </a:lnTo>
                  <a:lnTo>
                    <a:pt x="0" y="2999460"/>
                  </a:lnTo>
                  <a:lnTo>
                    <a:pt x="267284" y="3207397"/>
                  </a:lnTo>
                  <a:lnTo>
                    <a:pt x="1885772" y="2761932"/>
                  </a:lnTo>
                  <a:lnTo>
                    <a:pt x="2108504" y="2865818"/>
                  </a:lnTo>
                  <a:lnTo>
                    <a:pt x="2405545" y="3400386"/>
                  </a:lnTo>
                  <a:lnTo>
                    <a:pt x="2598521" y="3444925"/>
                  </a:lnTo>
                  <a:lnTo>
                    <a:pt x="2628277" y="3608324"/>
                  </a:lnTo>
                  <a:lnTo>
                    <a:pt x="2999447" y="3949738"/>
                  </a:lnTo>
                  <a:lnTo>
                    <a:pt x="3430130" y="4038828"/>
                  </a:lnTo>
                  <a:lnTo>
                    <a:pt x="3875608" y="3786517"/>
                  </a:lnTo>
                  <a:lnTo>
                    <a:pt x="4617961" y="1960079"/>
                  </a:lnTo>
                  <a:lnTo>
                    <a:pt x="4068584" y="1039380"/>
                  </a:lnTo>
                  <a:lnTo>
                    <a:pt x="3548824" y="14795"/>
                  </a:lnTo>
                  <a:lnTo>
                    <a:pt x="3385578" y="59347"/>
                  </a:lnTo>
                  <a:lnTo>
                    <a:pt x="3177641" y="757301"/>
                  </a:lnTo>
                  <a:lnTo>
                    <a:pt x="2851023" y="490016"/>
                  </a:lnTo>
                  <a:lnTo>
                    <a:pt x="2925165" y="163233"/>
                  </a:lnTo>
                  <a:lnTo>
                    <a:pt x="2331237" y="0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object 9">
              <a:extLst>
                <a:ext uri="{FF2B5EF4-FFF2-40B4-BE49-F238E27FC236}">
                  <a16:creationId xmlns:a16="http://schemas.microsoft.com/office/drawing/2014/main" id="{BFA549F4-571C-B041-A7BD-7A45EC52133A}"/>
                </a:ext>
              </a:extLst>
            </p:cNvPr>
            <p:cNvSpPr/>
            <p:nvPr/>
          </p:nvSpPr>
          <p:spPr>
            <a:xfrm>
              <a:off x="6915698" y="5301467"/>
              <a:ext cx="445770" cy="549910"/>
            </a:xfrm>
            <a:custGeom>
              <a:avLst/>
              <a:gdLst/>
              <a:ahLst/>
              <a:cxnLst/>
              <a:rect l="l" t="t" r="r" b="b"/>
              <a:pathLst>
                <a:path w="445770" h="549910">
                  <a:moveTo>
                    <a:pt x="14947" y="0"/>
                  </a:moveTo>
                  <a:lnTo>
                    <a:pt x="0" y="415886"/>
                  </a:lnTo>
                  <a:lnTo>
                    <a:pt x="133642" y="549529"/>
                  </a:lnTo>
                  <a:lnTo>
                    <a:pt x="326783" y="475234"/>
                  </a:lnTo>
                  <a:lnTo>
                    <a:pt x="445465" y="118846"/>
                  </a:lnTo>
                  <a:lnTo>
                    <a:pt x="222732" y="118846"/>
                  </a:lnTo>
                  <a:lnTo>
                    <a:pt x="14947" y="0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object 10">
              <a:extLst>
                <a:ext uri="{FF2B5EF4-FFF2-40B4-BE49-F238E27FC236}">
                  <a16:creationId xmlns:a16="http://schemas.microsoft.com/office/drawing/2014/main" id="{D6B6A28F-8C3A-8B4E-84C3-63EB83F5BC48}"/>
                </a:ext>
              </a:extLst>
            </p:cNvPr>
            <p:cNvSpPr/>
            <p:nvPr/>
          </p:nvSpPr>
          <p:spPr>
            <a:xfrm>
              <a:off x="9113444" y="4455071"/>
              <a:ext cx="1856105" cy="2361565"/>
            </a:xfrm>
            <a:custGeom>
              <a:avLst/>
              <a:gdLst/>
              <a:ahLst/>
              <a:cxnLst/>
              <a:rect l="l" t="t" r="r" b="b"/>
              <a:pathLst>
                <a:path w="1856104" h="2361565">
                  <a:moveTo>
                    <a:pt x="1158227" y="1395933"/>
                  </a:moveTo>
                  <a:lnTo>
                    <a:pt x="1039380" y="1187983"/>
                  </a:lnTo>
                  <a:lnTo>
                    <a:pt x="14795" y="2019592"/>
                  </a:lnTo>
                  <a:lnTo>
                    <a:pt x="0" y="2316454"/>
                  </a:lnTo>
                  <a:lnTo>
                    <a:pt x="163245" y="2361006"/>
                  </a:lnTo>
                  <a:lnTo>
                    <a:pt x="1158227" y="1395933"/>
                  </a:lnTo>
                  <a:close/>
                </a:path>
                <a:path w="1856104" h="2361565">
                  <a:moveTo>
                    <a:pt x="1856041" y="787057"/>
                  </a:moveTo>
                  <a:lnTo>
                    <a:pt x="1826450" y="683171"/>
                  </a:lnTo>
                  <a:lnTo>
                    <a:pt x="1648256" y="697966"/>
                  </a:lnTo>
                  <a:lnTo>
                    <a:pt x="1366024" y="0"/>
                  </a:lnTo>
                  <a:lnTo>
                    <a:pt x="1262126" y="44551"/>
                  </a:lnTo>
                  <a:lnTo>
                    <a:pt x="1366024" y="757301"/>
                  </a:lnTo>
                  <a:lnTo>
                    <a:pt x="1143292" y="905916"/>
                  </a:lnTo>
                  <a:lnTo>
                    <a:pt x="1232382" y="1069136"/>
                  </a:lnTo>
                  <a:lnTo>
                    <a:pt x="1158240" y="1217739"/>
                  </a:lnTo>
                  <a:lnTo>
                    <a:pt x="1276934" y="1351381"/>
                  </a:lnTo>
                  <a:lnTo>
                    <a:pt x="1856041" y="787057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object 11">
              <a:extLst>
                <a:ext uri="{FF2B5EF4-FFF2-40B4-BE49-F238E27FC236}">
                  <a16:creationId xmlns:a16="http://schemas.microsoft.com/office/drawing/2014/main" id="{BFBCC1FE-71B3-4F48-B183-A5F6DDBF636B}"/>
                </a:ext>
              </a:extLst>
            </p:cNvPr>
            <p:cNvSpPr/>
            <p:nvPr/>
          </p:nvSpPr>
          <p:spPr>
            <a:xfrm>
              <a:off x="5549671" y="59867"/>
              <a:ext cx="594360" cy="178435"/>
            </a:xfrm>
            <a:custGeom>
              <a:avLst/>
              <a:gdLst/>
              <a:ahLst/>
              <a:cxnLst/>
              <a:rect l="l" t="t" r="r" b="b"/>
              <a:pathLst>
                <a:path w="594360" h="178435">
                  <a:moveTo>
                    <a:pt x="222745" y="148437"/>
                  </a:moveTo>
                  <a:lnTo>
                    <a:pt x="178193" y="74129"/>
                  </a:lnTo>
                  <a:lnTo>
                    <a:pt x="0" y="74129"/>
                  </a:lnTo>
                  <a:lnTo>
                    <a:pt x="29603" y="148437"/>
                  </a:lnTo>
                  <a:lnTo>
                    <a:pt x="222745" y="148437"/>
                  </a:lnTo>
                  <a:close/>
                </a:path>
                <a:path w="594360" h="178435">
                  <a:moveTo>
                    <a:pt x="593915" y="89090"/>
                  </a:moveTo>
                  <a:lnTo>
                    <a:pt x="445477" y="0"/>
                  </a:lnTo>
                  <a:lnTo>
                    <a:pt x="252336" y="14782"/>
                  </a:lnTo>
                  <a:lnTo>
                    <a:pt x="282079" y="89090"/>
                  </a:lnTo>
                  <a:lnTo>
                    <a:pt x="430530" y="89090"/>
                  </a:lnTo>
                  <a:lnTo>
                    <a:pt x="579120" y="178181"/>
                  </a:lnTo>
                  <a:lnTo>
                    <a:pt x="593915" y="89090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object 12">
              <a:extLst>
                <a:ext uri="{FF2B5EF4-FFF2-40B4-BE49-F238E27FC236}">
                  <a16:creationId xmlns:a16="http://schemas.microsoft.com/office/drawing/2014/main" id="{42841515-06C1-A942-A208-C47847F66398}"/>
                </a:ext>
              </a:extLst>
            </p:cNvPr>
            <p:cNvSpPr/>
            <p:nvPr/>
          </p:nvSpPr>
          <p:spPr>
            <a:xfrm>
              <a:off x="6259830" y="0"/>
              <a:ext cx="2467610" cy="1010285"/>
            </a:xfrm>
            <a:custGeom>
              <a:avLst/>
              <a:gdLst/>
              <a:ahLst/>
              <a:cxnLst/>
              <a:rect l="l" t="t" r="r" b="b"/>
              <a:pathLst>
                <a:path w="2467609" h="1010285">
                  <a:moveTo>
                    <a:pt x="299478" y="386486"/>
                  </a:moveTo>
                  <a:lnTo>
                    <a:pt x="210388" y="431038"/>
                  </a:lnTo>
                  <a:lnTo>
                    <a:pt x="284670" y="564680"/>
                  </a:lnTo>
                  <a:lnTo>
                    <a:pt x="299478" y="386486"/>
                  </a:lnTo>
                  <a:close/>
                </a:path>
                <a:path w="2467609" h="1010285">
                  <a:moveTo>
                    <a:pt x="2155647" y="906259"/>
                  </a:moveTo>
                  <a:lnTo>
                    <a:pt x="1884426" y="653770"/>
                  </a:lnTo>
                  <a:lnTo>
                    <a:pt x="1724990" y="505345"/>
                  </a:lnTo>
                  <a:lnTo>
                    <a:pt x="1324063" y="163753"/>
                  </a:lnTo>
                  <a:lnTo>
                    <a:pt x="1217447" y="133997"/>
                  </a:lnTo>
                  <a:lnTo>
                    <a:pt x="737362" y="0"/>
                  </a:lnTo>
                  <a:lnTo>
                    <a:pt x="663930" y="0"/>
                  </a:lnTo>
                  <a:lnTo>
                    <a:pt x="462864" y="133997"/>
                  </a:lnTo>
                  <a:lnTo>
                    <a:pt x="299478" y="59867"/>
                  </a:lnTo>
                  <a:lnTo>
                    <a:pt x="281089" y="0"/>
                  </a:lnTo>
                  <a:lnTo>
                    <a:pt x="0" y="0"/>
                  </a:lnTo>
                  <a:lnTo>
                    <a:pt x="91694" y="208305"/>
                  </a:lnTo>
                  <a:lnTo>
                    <a:pt x="329222" y="238061"/>
                  </a:lnTo>
                  <a:lnTo>
                    <a:pt x="715352" y="445833"/>
                  </a:lnTo>
                  <a:lnTo>
                    <a:pt x="655853" y="683526"/>
                  </a:lnTo>
                  <a:lnTo>
                    <a:pt x="997419" y="757656"/>
                  </a:lnTo>
                  <a:lnTo>
                    <a:pt x="1012228" y="817168"/>
                  </a:lnTo>
                  <a:lnTo>
                    <a:pt x="1324063" y="831964"/>
                  </a:lnTo>
                  <a:lnTo>
                    <a:pt x="1472653" y="653770"/>
                  </a:lnTo>
                  <a:lnTo>
                    <a:pt x="1858632" y="965606"/>
                  </a:lnTo>
                  <a:lnTo>
                    <a:pt x="2081364" y="1010145"/>
                  </a:lnTo>
                  <a:lnTo>
                    <a:pt x="2155647" y="906259"/>
                  </a:lnTo>
                  <a:close/>
                </a:path>
                <a:path w="2467609" h="1010285">
                  <a:moveTo>
                    <a:pt x="2333841" y="133997"/>
                  </a:moveTo>
                  <a:lnTo>
                    <a:pt x="2215007" y="44907"/>
                  </a:lnTo>
                  <a:lnTo>
                    <a:pt x="2166785" y="63525"/>
                  </a:lnTo>
                  <a:lnTo>
                    <a:pt x="2274506" y="178549"/>
                  </a:lnTo>
                  <a:lnTo>
                    <a:pt x="2333841" y="133997"/>
                  </a:lnTo>
                  <a:close/>
                </a:path>
                <a:path w="2467609" h="1010285">
                  <a:moveTo>
                    <a:pt x="2467483" y="297395"/>
                  </a:moveTo>
                  <a:lnTo>
                    <a:pt x="2408148" y="208292"/>
                  </a:lnTo>
                  <a:lnTo>
                    <a:pt x="2125916" y="356730"/>
                  </a:lnTo>
                  <a:lnTo>
                    <a:pt x="1932914" y="371690"/>
                  </a:lnTo>
                  <a:lnTo>
                    <a:pt x="1962670" y="460794"/>
                  </a:lnTo>
                  <a:lnTo>
                    <a:pt x="2229955" y="505333"/>
                  </a:lnTo>
                  <a:lnTo>
                    <a:pt x="2467483" y="297395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object 13">
              <a:extLst>
                <a:ext uri="{FF2B5EF4-FFF2-40B4-BE49-F238E27FC236}">
                  <a16:creationId xmlns:a16="http://schemas.microsoft.com/office/drawing/2014/main" id="{495FD51E-4455-1E44-A081-5A67FA2694A7}"/>
                </a:ext>
              </a:extLst>
            </p:cNvPr>
            <p:cNvSpPr/>
            <p:nvPr/>
          </p:nvSpPr>
          <p:spPr>
            <a:xfrm>
              <a:off x="8883240" y="375352"/>
              <a:ext cx="144780" cy="133985"/>
            </a:xfrm>
            <a:custGeom>
              <a:avLst/>
              <a:gdLst/>
              <a:ahLst/>
              <a:cxnLst/>
              <a:rect l="l" t="t" r="r" b="b"/>
              <a:pathLst>
                <a:path w="144779" h="133984">
                  <a:moveTo>
                    <a:pt x="33413" y="0"/>
                  </a:moveTo>
                  <a:lnTo>
                    <a:pt x="0" y="89090"/>
                  </a:lnTo>
                  <a:lnTo>
                    <a:pt x="122504" y="133642"/>
                  </a:lnTo>
                  <a:lnTo>
                    <a:pt x="144780" y="89090"/>
                  </a:lnTo>
                  <a:lnTo>
                    <a:pt x="33413" y="0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object 14">
              <a:extLst>
                <a:ext uri="{FF2B5EF4-FFF2-40B4-BE49-F238E27FC236}">
                  <a16:creationId xmlns:a16="http://schemas.microsoft.com/office/drawing/2014/main" id="{CE6B0422-AB37-724F-AD15-E6388612EB1C}"/>
                </a:ext>
              </a:extLst>
            </p:cNvPr>
            <p:cNvSpPr/>
            <p:nvPr/>
          </p:nvSpPr>
          <p:spPr>
            <a:xfrm>
              <a:off x="9083701" y="497856"/>
              <a:ext cx="133985" cy="117475"/>
            </a:xfrm>
            <a:custGeom>
              <a:avLst/>
              <a:gdLst/>
              <a:ahLst/>
              <a:cxnLst/>
              <a:rect l="l" t="t" r="r" b="b"/>
              <a:pathLst>
                <a:path w="133984" h="117475">
                  <a:moveTo>
                    <a:pt x="33413" y="0"/>
                  </a:moveTo>
                  <a:lnTo>
                    <a:pt x="0" y="27851"/>
                  </a:lnTo>
                  <a:lnTo>
                    <a:pt x="116941" y="116941"/>
                  </a:lnTo>
                  <a:lnTo>
                    <a:pt x="133642" y="89090"/>
                  </a:lnTo>
                  <a:lnTo>
                    <a:pt x="33413" y="0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9" name="object 15">
              <a:extLst>
                <a:ext uri="{FF2B5EF4-FFF2-40B4-BE49-F238E27FC236}">
                  <a16:creationId xmlns:a16="http://schemas.microsoft.com/office/drawing/2014/main" id="{FE63D00F-4C91-CB44-B5B5-0FCC505AA6F3}"/>
                </a:ext>
              </a:extLst>
            </p:cNvPr>
            <p:cNvGrpSpPr/>
            <p:nvPr/>
          </p:nvGrpSpPr>
          <p:grpSpPr>
            <a:xfrm>
              <a:off x="9356561" y="692762"/>
              <a:ext cx="401320" cy="328930"/>
              <a:chOff x="9356561" y="692762"/>
              <a:chExt cx="401320" cy="328930"/>
            </a:xfrm>
          </p:grpSpPr>
          <p:sp>
            <p:nvSpPr>
              <p:cNvPr id="74" name="object 16">
                <a:extLst>
                  <a:ext uri="{FF2B5EF4-FFF2-40B4-BE49-F238E27FC236}">
                    <a16:creationId xmlns:a16="http://schemas.microsoft.com/office/drawing/2014/main" id="{0B4BA586-C8CA-A149-AD1D-3E8B92FA440A}"/>
                  </a:ext>
                </a:extLst>
              </p:cNvPr>
              <p:cNvSpPr/>
              <p:nvPr/>
            </p:nvSpPr>
            <p:spPr>
              <a:xfrm>
                <a:off x="9356561" y="692762"/>
                <a:ext cx="117475" cy="89535"/>
              </a:xfrm>
              <a:custGeom>
                <a:avLst/>
                <a:gdLst/>
                <a:ahLst/>
                <a:cxnLst/>
                <a:rect l="l" t="t" r="r" b="b"/>
                <a:pathLst>
                  <a:path w="117475" h="89534">
                    <a:moveTo>
                      <a:pt x="16700" y="0"/>
                    </a:moveTo>
                    <a:lnTo>
                      <a:pt x="0" y="44538"/>
                    </a:lnTo>
                    <a:lnTo>
                      <a:pt x="61239" y="89090"/>
                    </a:lnTo>
                    <a:lnTo>
                      <a:pt x="116928" y="77952"/>
                    </a:lnTo>
                    <a:lnTo>
                      <a:pt x="16700" y="0"/>
                    </a:lnTo>
                    <a:close/>
                  </a:path>
                </a:pathLst>
              </a:custGeom>
              <a:solidFill>
                <a:srgbClr val="93A6D5">
                  <a:alpha val="29998"/>
                </a:srgbClr>
              </a:solidFill>
            </p:spPr>
            <p:txBody>
              <a:bodyPr wrap="square" lIns="0" tIns="0" rIns="0" bIns="0" rtlCol="0"/>
              <a:lstStyle/>
              <a:p>
                <a:endParaRPr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75" name="object 17">
                <a:extLst>
                  <a:ext uri="{FF2B5EF4-FFF2-40B4-BE49-F238E27FC236}">
                    <a16:creationId xmlns:a16="http://schemas.microsoft.com/office/drawing/2014/main" id="{CFABA8D5-4835-B043-B509-05E0406F9014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9512479" y="781855"/>
                <a:ext cx="206020" cy="139202"/>
              </a:xfrm>
              <a:prstGeom prst="rect">
                <a:avLst/>
              </a:prstGeom>
            </p:spPr>
          </p:pic>
          <p:sp>
            <p:nvSpPr>
              <p:cNvPr id="76" name="object 18">
                <a:extLst>
                  <a:ext uri="{FF2B5EF4-FFF2-40B4-BE49-F238E27FC236}">
                    <a16:creationId xmlns:a16="http://schemas.microsoft.com/office/drawing/2014/main" id="{71517FF6-242C-F948-A763-4F9FEC776746}"/>
                  </a:ext>
                </a:extLst>
              </p:cNvPr>
              <p:cNvSpPr/>
              <p:nvPr/>
            </p:nvSpPr>
            <p:spPr>
              <a:xfrm>
                <a:off x="9668389" y="954459"/>
                <a:ext cx="89535" cy="67310"/>
              </a:xfrm>
              <a:custGeom>
                <a:avLst/>
                <a:gdLst/>
                <a:ahLst/>
                <a:cxnLst/>
                <a:rect l="l" t="t" r="r" b="b"/>
                <a:pathLst>
                  <a:path w="89534" h="67309">
                    <a:moveTo>
                      <a:pt x="44551" y="0"/>
                    </a:moveTo>
                    <a:lnTo>
                      <a:pt x="0" y="22275"/>
                    </a:lnTo>
                    <a:lnTo>
                      <a:pt x="66814" y="66827"/>
                    </a:lnTo>
                    <a:lnTo>
                      <a:pt x="89090" y="50126"/>
                    </a:lnTo>
                    <a:lnTo>
                      <a:pt x="44551" y="0"/>
                    </a:lnTo>
                    <a:close/>
                  </a:path>
                </a:pathLst>
              </a:custGeom>
              <a:solidFill>
                <a:srgbClr val="93A6D5">
                  <a:alpha val="29998"/>
                </a:srgbClr>
              </a:solidFill>
            </p:spPr>
            <p:txBody>
              <a:bodyPr wrap="square" lIns="0" tIns="0" rIns="0" bIns="0" rtlCol="0"/>
              <a:lstStyle/>
              <a:p>
                <a:endParaRPr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0" name="object 19">
              <a:extLst>
                <a:ext uri="{FF2B5EF4-FFF2-40B4-BE49-F238E27FC236}">
                  <a16:creationId xmlns:a16="http://schemas.microsoft.com/office/drawing/2014/main" id="{E2540729-CDF0-744F-9903-1F78DBDFCE5D}"/>
                </a:ext>
              </a:extLst>
            </p:cNvPr>
            <p:cNvSpPr/>
            <p:nvPr/>
          </p:nvSpPr>
          <p:spPr>
            <a:xfrm>
              <a:off x="9991361" y="2396693"/>
              <a:ext cx="212090" cy="284480"/>
            </a:xfrm>
            <a:custGeom>
              <a:avLst/>
              <a:gdLst/>
              <a:ahLst/>
              <a:cxnLst/>
              <a:rect l="l" t="t" r="r" b="b"/>
              <a:pathLst>
                <a:path w="212090" h="284480">
                  <a:moveTo>
                    <a:pt x="22263" y="0"/>
                  </a:moveTo>
                  <a:lnTo>
                    <a:pt x="0" y="66814"/>
                  </a:lnTo>
                  <a:lnTo>
                    <a:pt x="183743" y="283972"/>
                  </a:lnTo>
                  <a:lnTo>
                    <a:pt x="211594" y="211594"/>
                  </a:lnTo>
                  <a:lnTo>
                    <a:pt x="22263" y="0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object 20">
              <a:extLst>
                <a:ext uri="{FF2B5EF4-FFF2-40B4-BE49-F238E27FC236}">
                  <a16:creationId xmlns:a16="http://schemas.microsoft.com/office/drawing/2014/main" id="{28B80331-6EA9-6248-B579-904A3072150C}"/>
                </a:ext>
              </a:extLst>
            </p:cNvPr>
            <p:cNvSpPr/>
            <p:nvPr/>
          </p:nvSpPr>
          <p:spPr>
            <a:xfrm>
              <a:off x="10269776" y="1678353"/>
              <a:ext cx="150495" cy="206375"/>
            </a:xfrm>
            <a:custGeom>
              <a:avLst/>
              <a:gdLst/>
              <a:ahLst/>
              <a:cxnLst/>
              <a:rect l="l" t="t" r="r" b="b"/>
              <a:pathLst>
                <a:path w="150495" h="206375">
                  <a:moveTo>
                    <a:pt x="50114" y="0"/>
                  </a:moveTo>
                  <a:lnTo>
                    <a:pt x="0" y="27851"/>
                  </a:lnTo>
                  <a:lnTo>
                    <a:pt x="116928" y="206044"/>
                  </a:lnTo>
                  <a:lnTo>
                    <a:pt x="150342" y="172631"/>
                  </a:lnTo>
                  <a:lnTo>
                    <a:pt x="50114" y="0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object 21">
              <a:extLst>
                <a:ext uri="{FF2B5EF4-FFF2-40B4-BE49-F238E27FC236}">
                  <a16:creationId xmlns:a16="http://schemas.microsoft.com/office/drawing/2014/main" id="{46F646B5-7993-294B-BB4B-7EBF16ADB6AA}"/>
                </a:ext>
              </a:extLst>
            </p:cNvPr>
            <p:cNvSpPr/>
            <p:nvPr/>
          </p:nvSpPr>
          <p:spPr>
            <a:xfrm>
              <a:off x="10447962" y="1951219"/>
              <a:ext cx="50165" cy="67310"/>
            </a:xfrm>
            <a:custGeom>
              <a:avLst/>
              <a:gdLst/>
              <a:ahLst/>
              <a:cxnLst/>
              <a:rect l="l" t="t" r="r" b="b"/>
              <a:pathLst>
                <a:path w="50165" h="67310">
                  <a:moveTo>
                    <a:pt x="33413" y="0"/>
                  </a:moveTo>
                  <a:lnTo>
                    <a:pt x="0" y="22275"/>
                  </a:lnTo>
                  <a:lnTo>
                    <a:pt x="11137" y="66814"/>
                  </a:lnTo>
                  <a:lnTo>
                    <a:pt x="50114" y="50101"/>
                  </a:lnTo>
                  <a:lnTo>
                    <a:pt x="33413" y="0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object 22">
              <a:extLst>
                <a:ext uri="{FF2B5EF4-FFF2-40B4-BE49-F238E27FC236}">
                  <a16:creationId xmlns:a16="http://schemas.microsoft.com/office/drawing/2014/main" id="{E68D6E19-D6BE-0244-A248-D1D36867276E}"/>
                </a:ext>
              </a:extLst>
            </p:cNvPr>
            <p:cNvSpPr/>
            <p:nvPr/>
          </p:nvSpPr>
          <p:spPr>
            <a:xfrm>
              <a:off x="11344465" y="1707603"/>
              <a:ext cx="379095" cy="305435"/>
            </a:xfrm>
            <a:custGeom>
              <a:avLst/>
              <a:gdLst/>
              <a:ahLst/>
              <a:cxnLst/>
              <a:rect l="l" t="t" r="r" b="b"/>
              <a:pathLst>
                <a:path w="379095" h="305435">
                  <a:moveTo>
                    <a:pt x="183756" y="182359"/>
                  </a:moveTo>
                  <a:lnTo>
                    <a:pt x="122504" y="137807"/>
                  </a:lnTo>
                  <a:lnTo>
                    <a:pt x="0" y="232486"/>
                  </a:lnTo>
                  <a:lnTo>
                    <a:pt x="105803" y="304863"/>
                  </a:lnTo>
                  <a:lnTo>
                    <a:pt x="183756" y="182359"/>
                  </a:lnTo>
                  <a:close/>
                </a:path>
                <a:path w="379095" h="305435">
                  <a:moveTo>
                    <a:pt x="378650" y="0"/>
                  </a:moveTo>
                  <a:lnTo>
                    <a:pt x="161493" y="0"/>
                  </a:lnTo>
                  <a:lnTo>
                    <a:pt x="183946" y="93624"/>
                  </a:lnTo>
                  <a:lnTo>
                    <a:pt x="348742" y="103009"/>
                  </a:lnTo>
                  <a:lnTo>
                    <a:pt x="378650" y="0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7" name="object 88">
            <a:extLst>
              <a:ext uri="{FF2B5EF4-FFF2-40B4-BE49-F238E27FC236}">
                <a16:creationId xmlns:a16="http://schemas.microsoft.com/office/drawing/2014/main" id="{4AF1AB24-5C80-3049-B85C-9DB769EAB34A}"/>
              </a:ext>
            </a:extLst>
          </p:cNvPr>
          <p:cNvSpPr/>
          <p:nvPr userDrawn="1"/>
        </p:nvSpPr>
        <p:spPr>
          <a:xfrm>
            <a:off x="2295047" y="5509979"/>
            <a:ext cx="335915" cy="421005"/>
          </a:xfrm>
          <a:custGeom>
            <a:avLst/>
            <a:gdLst/>
            <a:ahLst/>
            <a:cxnLst/>
            <a:rect l="l" t="t" r="r" b="b"/>
            <a:pathLst>
              <a:path w="335914" h="421004">
                <a:moveTo>
                  <a:pt x="335559" y="210235"/>
                </a:moveTo>
                <a:lnTo>
                  <a:pt x="0" y="0"/>
                </a:lnTo>
                <a:lnTo>
                  <a:pt x="0" y="420471"/>
                </a:lnTo>
                <a:lnTo>
                  <a:pt x="335559" y="210235"/>
                </a:lnTo>
                <a:close/>
              </a:path>
            </a:pathLst>
          </a:custGeom>
          <a:ln w="20916">
            <a:solidFill>
              <a:srgbClr val="8154A2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object 89">
            <a:extLst>
              <a:ext uri="{FF2B5EF4-FFF2-40B4-BE49-F238E27FC236}">
                <a16:creationId xmlns:a16="http://schemas.microsoft.com/office/drawing/2014/main" id="{B387DD35-7E58-A84F-9465-41BF3005C429}"/>
              </a:ext>
            </a:extLst>
          </p:cNvPr>
          <p:cNvSpPr/>
          <p:nvPr userDrawn="1"/>
        </p:nvSpPr>
        <p:spPr>
          <a:xfrm>
            <a:off x="2994449" y="5509979"/>
            <a:ext cx="335915" cy="421005"/>
          </a:xfrm>
          <a:custGeom>
            <a:avLst/>
            <a:gdLst/>
            <a:ahLst/>
            <a:cxnLst/>
            <a:rect l="l" t="t" r="r" b="b"/>
            <a:pathLst>
              <a:path w="335914" h="421004">
                <a:moveTo>
                  <a:pt x="335559" y="210235"/>
                </a:moveTo>
                <a:lnTo>
                  <a:pt x="0" y="0"/>
                </a:lnTo>
                <a:lnTo>
                  <a:pt x="0" y="420471"/>
                </a:lnTo>
                <a:lnTo>
                  <a:pt x="335559" y="210235"/>
                </a:lnTo>
                <a:close/>
              </a:path>
            </a:pathLst>
          </a:custGeom>
          <a:ln w="20916">
            <a:solidFill>
              <a:srgbClr val="8154A2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object 90">
            <a:extLst>
              <a:ext uri="{FF2B5EF4-FFF2-40B4-BE49-F238E27FC236}">
                <a16:creationId xmlns:a16="http://schemas.microsoft.com/office/drawing/2014/main" id="{8DB316AA-CDD4-464E-AF6B-72964FF3811B}"/>
              </a:ext>
            </a:extLst>
          </p:cNvPr>
          <p:cNvSpPr/>
          <p:nvPr userDrawn="1"/>
        </p:nvSpPr>
        <p:spPr>
          <a:xfrm>
            <a:off x="3693850" y="5509979"/>
            <a:ext cx="335915" cy="421005"/>
          </a:xfrm>
          <a:custGeom>
            <a:avLst/>
            <a:gdLst/>
            <a:ahLst/>
            <a:cxnLst/>
            <a:rect l="l" t="t" r="r" b="b"/>
            <a:pathLst>
              <a:path w="335914" h="421004">
                <a:moveTo>
                  <a:pt x="335572" y="210235"/>
                </a:moveTo>
                <a:lnTo>
                  <a:pt x="0" y="0"/>
                </a:lnTo>
                <a:lnTo>
                  <a:pt x="0" y="420471"/>
                </a:lnTo>
                <a:lnTo>
                  <a:pt x="335572" y="210235"/>
                </a:lnTo>
                <a:close/>
              </a:path>
            </a:pathLst>
          </a:custGeom>
          <a:ln w="20916">
            <a:solidFill>
              <a:srgbClr val="8154A2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7">
            <a:extLst>
              <a:ext uri="{FF2B5EF4-FFF2-40B4-BE49-F238E27FC236}">
                <a16:creationId xmlns:a16="http://schemas.microsoft.com/office/drawing/2014/main" id="{30F7094F-CC7A-314A-ADFA-534341C7CEA9}"/>
              </a:ext>
            </a:extLst>
          </p:cNvPr>
          <p:cNvSpPr/>
          <p:nvPr userDrawn="1"/>
        </p:nvSpPr>
        <p:spPr>
          <a:xfrm>
            <a:off x="12064696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A584C85E-7648-2940-9018-D1F372EC0A98}"/>
              </a:ext>
            </a:extLst>
          </p:cNvPr>
          <p:cNvSpPr/>
          <p:nvPr userDrawn="1"/>
        </p:nvSpPr>
        <p:spPr>
          <a:xfrm>
            <a:off x="12066223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CDB160AD-DDC7-0540-A12B-689FB363AF18}"/>
              </a:ext>
            </a:extLst>
          </p:cNvPr>
          <p:cNvSpPr/>
          <p:nvPr userDrawn="1"/>
        </p:nvSpPr>
        <p:spPr>
          <a:xfrm>
            <a:off x="11895035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" name="object 10">
            <a:extLst>
              <a:ext uri="{FF2B5EF4-FFF2-40B4-BE49-F238E27FC236}">
                <a16:creationId xmlns:a16="http://schemas.microsoft.com/office/drawing/2014/main" id="{19900CD4-FED7-5F4C-821A-6A54883A65C5}"/>
              </a:ext>
            </a:extLst>
          </p:cNvPr>
          <p:cNvSpPr/>
          <p:nvPr userDrawn="1"/>
        </p:nvSpPr>
        <p:spPr>
          <a:xfrm>
            <a:off x="11896559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D4E517B1-332E-2D45-A2E2-0460A27F8302}"/>
              </a:ext>
            </a:extLst>
          </p:cNvPr>
          <p:cNvSpPr/>
          <p:nvPr userDrawn="1"/>
        </p:nvSpPr>
        <p:spPr>
          <a:xfrm>
            <a:off x="11725371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" name="object 12">
            <a:extLst>
              <a:ext uri="{FF2B5EF4-FFF2-40B4-BE49-F238E27FC236}">
                <a16:creationId xmlns:a16="http://schemas.microsoft.com/office/drawing/2014/main" id="{21CC62C7-43B3-1640-8F9F-A80E4446FC0B}"/>
              </a:ext>
            </a:extLst>
          </p:cNvPr>
          <p:cNvSpPr/>
          <p:nvPr userDrawn="1"/>
        </p:nvSpPr>
        <p:spPr>
          <a:xfrm>
            <a:off x="11726895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0E3F6592-D253-8D4C-9140-7CEDC631C213}"/>
              </a:ext>
            </a:extLst>
          </p:cNvPr>
          <p:cNvSpPr/>
          <p:nvPr userDrawn="1"/>
        </p:nvSpPr>
        <p:spPr>
          <a:xfrm>
            <a:off x="11555710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" name="object 14">
            <a:extLst>
              <a:ext uri="{FF2B5EF4-FFF2-40B4-BE49-F238E27FC236}">
                <a16:creationId xmlns:a16="http://schemas.microsoft.com/office/drawing/2014/main" id="{86FCB684-7F3E-EF45-8CB6-1F5FE53E0E6D}"/>
              </a:ext>
            </a:extLst>
          </p:cNvPr>
          <p:cNvSpPr/>
          <p:nvPr userDrawn="1"/>
        </p:nvSpPr>
        <p:spPr>
          <a:xfrm>
            <a:off x="11557234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" name="object 15">
            <a:extLst>
              <a:ext uri="{FF2B5EF4-FFF2-40B4-BE49-F238E27FC236}">
                <a16:creationId xmlns:a16="http://schemas.microsoft.com/office/drawing/2014/main" id="{FAAF79AE-1818-1A41-9983-B4EED7D81EFA}"/>
              </a:ext>
            </a:extLst>
          </p:cNvPr>
          <p:cNvSpPr/>
          <p:nvPr userDrawn="1"/>
        </p:nvSpPr>
        <p:spPr>
          <a:xfrm>
            <a:off x="11386046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" name="object 16">
            <a:extLst>
              <a:ext uri="{FF2B5EF4-FFF2-40B4-BE49-F238E27FC236}">
                <a16:creationId xmlns:a16="http://schemas.microsoft.com/office/drawing/2014/main" id="{A88FC93D-3354-7947-BA7D-0E73160F1000}"/>
              </a:ext>
            </a:extLst>
          </p:cNvPr>
          <p:cNvSpPr/>
          <p:nvPr userDrawn="1"/>
        </p:nvSpPr>
        <p:spPr>
          <a:xfrm>
            <a:off x="11388552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" name="object 17">
            <a:extLst>
              <a:ext uri="{FF2B5EF4-FFF2-40B4-BE49-F238E27FC236}">
                <a16:creationId xmlns:a16="http://schemas.microsoft.com/office/drawing/2014/main" id="{70EEB6D9-4EBE-E843-8356-90656147A59C}"/>
              </a:ext>
            </a:extLst>
          </p:cNvPr>
          <p:cNvSpPr/>
          <p:nvPr userDrawn="1"/>
        </p:nvSpPr>
        <p:spPr>
          <a:xfrm>
            <a:off x="11218891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30" name="object 26" descr="object 26">
            <a:extLst>
              <a:ext uri="{FF2B5EF4-FFF2-40B4-BE49-F238E27FC236}">
                <a16:creationId xmlns:a16="http://schemas.microsoft.com/office/drawing/2014/main" id="{C9039D5A-EC29-3740-943A-AF8D4ADAFD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567530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object 27" descr="object 27">
            <a:extLst>
              <a:ext uri="{FF2B5EF4-FFF2-40B4-BE49-F238E27FC236}">
                <a16:creationId xmlns:a16="http://schemas.microsoft.com/office/drawing/2014/main" id="{F40E5D20-B4EF-7E49-AD51-BE75AE16DA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567530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object 28" descr="object 28">
            <a:extLst>
              <a:ext uri="{FF2B5EF4-FFF2-40B4-BE49-F238E27FC236}">
                <a16:creationId xmlns:a16="http://schemas.microsoft.com/office/drawing/2014/main" id="{8FE84A07-D0FA-C84B-94DB-1926C9164EC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5919006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3" name="object 29" descr="object 29">
            <a:extLst>
              <a:ext uri="{FF2B5EF4-FFF2-40B4-BE49-F238E27FC236}">
                <a16:creationId xmlns:a16="http://schemas.microsoft.com/office/drawing/2014/main" id="{D9B00EB2-892B-584B-91DD-C18AEEF1BB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5919006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object 30" descr="object 30">
            <a:extLst>
              <a:ext uri="{FF2B5EF4-FFF2-40B4-BE49-F238E27FC236}">
                <a16:creationId xmlns:a16="http://schemas.microsoft.com/office/drawing/2014/main" id="{7A676001-FA95-6E4D-97AB-92F4F17C39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616271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object 31" descr="object 31">
            <a:extLst>
              <a:ext uri="{FF2B5EF4-FFF2-40B4-BE49-F238E27FC236}">
                <a16:creationId xmlns:a16="http://schemas.microsoft.com/office/drawing/2014/main" id="{D6C54D22-36B5-134D-8820-F33D6FC826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616271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object 32" descr="object 32">
            <a:extLst>
              <a:ext uri="{FF2B5EF4-FFF2-40B4-BE49-F238E27FC236}">
                <a16:creationId xmlns:a16="http://schemas.microsoft.com/office/drawing/2014/main" id="{FBF75929-1FB1-904C-A887-1A7555486F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6406419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7" name="object 33" descr="object 33">
            <a:extLst>
              <a:ext uri="{FF2B5EF4-FFF2-40B4-BE49-F238E27FC236}">
                <a16:creationId xmlns:a16="http://schemas.microsoft.com/office/drawing/2014/main" id="{B7A7C974-0C11-3D43-9EB0-6059004BE9E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6406419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object 34" descr="object 34">
            <a:extLst>
              <a:ext uri="{FF2B5EF4-FFF2-40B4-BE49-F238E27FC236}">
                <a16:creationId xmlns:a16="http://schemas.microsoft.com/office/drawing/2014/main" id="{0C37CB85-B3BE-7D4E-978B-09EE6AF26D1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2252" y="665012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object 35" descr="object 35">
            <a:extLst>
              <a:ext uri="{FF2B5EF4-FFF2-40B4-BE49-F238E27FC236}">
                <a16:creationId xmlns:a16="http://schemas.microsoft.com/office/drawing/2014/main" id="{6409A902-C9ED-4149-A466-B7125CA7A4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470043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object 36" descr="object 36">
            <a:extLst>
              <a:ext uri="{FF2B5EF4-FFF2-40B4-BE49-F238E27FC236}">
                <a16:creationId xmlns:a16="http://schemas.microsoft.com/office/drawing/2014/main" id="{88FD627B-DDA1-F94C-B35C-F388086F12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494413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object 37" descr="object 37">
            <a:extLst>
              <a:ext uri="{FF2B5EF4-FFF2-40B4-BE49-F238E27FC236}">
                <a16:creationId xmlns:a16="http://schemas.microsoft.com/office/drawing/2014/main" id="{7F699399-7B9A-B44D-A1D8-2A4B78AF4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494413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object 38" descr="object 38">
            <a:extLst>
              <a:ext uri="{FF2B5EF4-FFF2-40B4-BE49-F238E27FC236}">
                <a16:creationId xmlns:a16="http://schemas.microsoft.com/office/drawing/2014/main" id="{6102A966-7162-5944-9610-7AE6EB2554C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993" y="518784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object 39" descr="object 39">
            <a:extLst>
              <a:ext uri="{FF2B5EF4-FFF2-40B4-BE49-F238E27FC236}">
                <a16:creationId xmlns:a16="http://schemas.microsoft.com/office/drawing/2014/main" id="{A1AAD743-1573-2747-8FD1-31D6CB97D24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2252" y="518784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object 40" descr="object 40">
            <a:extLst>
              <a:ext uri="{FF2B5EF4-FFF2-40B4-BE49-F238E27FC236}">
                <a16:creationId xmlns:a16="http://schemas.microsoft.com/office/drawing/2014/main" id="{88150F4B-B06A-824D-9024-B766A0A6139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993" y="5431547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object 41" descr="object 41">
            <a:extLst>
              <a:ext uri="{FF2B5EF4-FFF2-40B4-BE49-F238E27FC236}">
                <a16:creationId xmlns:a16="http://schemas.microsoft.com/office/drawing/2014/main" id="{B5ECD76C-09A7-F848-B841-9DD4D3A5761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2252" y="5431547"/>
            <a:ext cx="67985" cy="67972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object 63">
            <a:extLst>
              <a:ext uri="{FF2B5EF4-FFF2-40B4-BE49-F238E27FC236}">
                <a16:creationId xmlns:a16="http://schemas.microsoft.com/office/drawing/2014/main" id="{62D86C52-29BE-6C49-9FDA-4AB527A6FEA3}"/>
              </a:ext>
            </a:extLst>
          </p:cNvPr>
          <p:cNvSpPr/>
          <p:nvPr userDrawn="1"/>
        </p:nvSpPr>
        <p:spPr>
          <a:xfrm>
            <a:off x="-1" y="734998"/>
            <a:ext cx="659424" cy="108002"/>
          </a:xfrm>
          <a:prstGeom prst="rect">
            <a:avLst/>
          </a:prstGeom>
          <a:solidFill>
            <a:srgbClr val="FFD53A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51" name="Picture 65" descr="Picture 65">
            <a:extLst>
              <a:ext uri="{FF2B5EF4-FFF2-40B4-BE49-F238E27FC236}">
                <a16:creationId xmlns:a16="http://schemas.microsoft.com/office/drawing/2014/main" id="{A785A28C-0507-934F-8963-65AB11D8CDD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72800" y="6206835"/>
            <a:ext cx="883920" cy="401784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898725" y="514369"/>
            <a:ext cx="4623302" cy="146880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dirty="0"/>
              <a:t>Title Text</a:t>
            </a:r>
          </a:p>
        </p:txBody>
      </p:sp>
      <p:sp>
        <p:nvSpPr>
          <p:cNvPr id="61" name="object 443">
            <a:extLst>
              <a:ext uri="{FF2B5EF4-FFF2-40B4-BE49-F238E27FC236}">
                <a16:creationId xmlns:a16="http://schemas.microsoft.com/office/drawing/2014/main" id="{5D2219A4-7F59-2A4C-B788-11724823FD0B}"/>
              </a:ext>
            </a:extLst>
          </p:cNvPr>
          <p:cNvSpPr/>
          <p:nvPr userDrawn="1"/>
        </p:nvSpPr>
        <p:spPr>
          <a:xfrm>
            <a:off x="5340324" y="410844"/>
            <a:ext cx="324004" cy="324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9600"/>
                </a:lnTo>
                <a:lnTo>
                  <a:pt x="12000" y="9600"/>
                </a:lnTo>
                <a:lnTo>
                  <a:pt x="1200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162D9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889124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5CCEF496-73E6-2641-A868-FBF8E1A9E5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55"/>
          <a:stretch/>
        </p:blipFill>
        <p:spPr>
          <a:xfrm>
            <a:off x="0" y="0"/>
            <a:ext cx="7022852" cy="6858000"/>
          </a:xfrm>
          <a:prstGeom prst="rect">
            <a:avLst/>
          </a:prstGeom>
        </p:spPr>
      </p:pic>
      <p:pic>
        <p:nvPicPr>
          <p:cNvPr id="50" name="object 61">
            <a:extLst>
              <a:ext uri="{FF2B5EF4-FFF2-40B4-BE49-F238E27FC236}">
                <a16:creationId xmlns:a16="http://schemas.microsoft.com/office/drawing/2014/main" id="{809610D9-C954-EB48-AFD2-712EF7584F96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591768" y="5675301"/>
            <a:ext cx="67983" cy="67970"/>
          </a:xfrm>
          <a:prstGeom prst="rect">
            <a:avLst/>
          </a:prstGeom>
        </p:spPr>
      </p:pic>
      <p:pic>
        <p:nvPicPr>
          <p:cNvPr id="52" name="object 62">
            <a:extLst>
              <a:ext uri="{FF2B5EF4-FFF2-40B4-BE49-F238E27FC236}">
                <a16:creationId xmlns:a16="http://schemas.microsoft.com/office/drawing/2014/main" id="{CA12AF10-FFBF-D942-9D0D-29868A22ECD9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591768" y="5919007"/>
            <a:ext cx="67983" cy="67970"/>
          </a:xfrm>
          <a:prstGeom prst="rect">
            <a:avLst/>
          </a:prstGeom>
        </p:spPr>
      </p:pic>
      <p:pic>
        <p:nvPicPr>
          <p:cNvPr id="53" name="object 63">
            <a:extLst>
              <a:ext uri="{FF2B5EF4-FFF2-40B4-BE49-F238E27FC236}">
                <a16:creationId xmlns:a16="http://schemas.microsoft.com/office/drawing/2014/main" id="{441A6102-24CD-D54F-8A91-2B0EC0C74D30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834028" y="5675301"/>
            <a:ext cx="67983" cy="67970"/>
          </a:xfrm>
          <a:prstGeom prst="rect">
            <a:avLst/>
          </a:prstGeom>
        </p:spPr>
      </p:pic>
      <p:pic>
        <p:nvPicPr>
          <p:cNvPr id="54" name="object 64">
            <a:extLst>
              <a:ext uri="{FF2B5EF4-FFF2-40B4-BE49-F238E27FC236}">
                <a16:creationId xmlns:a16="http://schemas.microsoft.com/office/drawing/2014/main" id="{47CB0B97-38C7-F146-BA01-32708FD25C20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834028" y="5919007"/>
            <a:ext cx="67983" cy="67970"/>
          </a:xfrm>
          <a:prstGeom prst="rect">
            <a:avLst/>
          </a:prstGeom>
        </p:spPr>
      </p:pic>
      <p:pic>
        <p:nvPicPr>
          <p:cNvPr id="55" name="object 65">
            <a:extLst>
              <a:ext uri="{FF2B5EF4-FFF2-40B4-BE49-F238E27FC236}">
                <a16:creationId xmlns:a16="http://schemas.microsoft.com/office/drawing/2014/main" id="{EF33766D-2B87-7748-AC12-68AE8F38D59C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591768" y="6162712"/>
            <a:ext cx="67983" cy="67970"/>
          </a:xfrm>
          <a:prstGeom prst="rect">
            <a:avLst/>
          </a:prstGeom>
        </p:spPr>
      </p:pic>
      <p:pic>
        <p:nvPicPr>
          <p:cNvPr id="56" name="object 66">
            <a:extLst>
              <a:ext uri="{FF2B5EF4-FFF2-40B4-BE49-F238E27FC236}">
                <a16:creationId xmlns:a16="http://schemas.microsoft.com/office/drawing/2014/main" id="{C616FFF2-621B-0F49-9357-E72EBEE30F9F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834028" y="6162712"/>
            <a:ext cx="67983" cy="67970"/>
          </a:xfrm>
          <a:prstGeom prst="rect">
            <a:avLst/>
          </a:prstGeom>
        </p:spPr>
      </p:pic>
      <p:pic>
        <p:nvPicPr>
          <p:cNvPr id="57" name="object 67">
            <a:extLst>
              <a:ext uri="{FF2B5EF4-FFF2-40B4-BE49-F238E27FC236}">
                <a16:creationId xmlns:a16="http://schemas.microsoft.com/office/drawing/2014/main" id="{0C81FB59-C173-4A4B-9AE6-5FBFE3CA2859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591768" y="6406419"/>
            <a:ext cx="67983" cy="67970"/>
          </a:xfrm>
          <a:prstGeom prst="rect">
            <a:avLst/>
          </a:prstGeom>
        </p:spPr>
      </p:pic>
      <p:pic>
        <p:nvPicPr>
          <p:cNvPr id="58" name="object 68">
            <a:extLst>
              <a:ext uri="{FF2B5EF4-FFF2-40B4-BE49-F238E27FC236}">
                <a16:creationId xmlns:a16="http://schemas.microsoft.com/office/drawing/2014/main" id="{1AAC8EF2-5ABC-954F-86D3-F6570A454695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834028" y="6406419"/>
            <a:ext cx="67983" cy="67970"/>
          </a:xfrm>
          <a:prstGeom prst="rect">
            <a:avLst/>
          </a:prstGeom>
        </p:spPr>
      </p:pic>
      <p:pic>
        <p:nvPicPr>
          <p:cNvPr id="59" name="object 69">
            <a:extLst>
              <a:ext uri="{FF2B5EF4-FFF2-40B4-BE49-F238E27FC236}">
                <a16:creationId xmlns:a16="http://schemas.microsoft.com/office/drawing/2014/main" id="{6B6CFCB5-10B1-2F4C-9BD9-737D26635157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834028" y="6650126"/>
            <a:ext cx="67983" cy="67970"/>
          </a:xfrm>
          <a:prstGeom prst="rect">
            <a:avLst/>
          </a:prstGeom>
        </p:spPr>
      </p:pic>
      <p:pic>
        <p:nvPicPr>
          <p:cNvPr id="60" name="object 70">
            <a:extLst>
              <a:ext uri="{FF2B5EF4-FFF2-40B4-BE49-F238E27FC236}">
                <a16:creationId xmlns:a16="http://schemas.microsoft.com/office/drawing/2014/main" id="{BBA09440-576B-1943-B54F-5759299E2CE7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591768" y="4700430"/>
            <a:ext cx="67983" cy="67970"/>
          </a:xfrm>
          <a:prstGeom prst="rect">
            <a:avLst/>
          </a:prstGeom>
        </p:spPr>
      </p:pic>
      <p:pic>
        <p:nvPicPr>
          <p:cNvPr id="66" name="object 71">
            <a:extLst>
              <a:ext uri="{FF2B5EF4-FFF2-40B4-BE49-F238E27FC236}">
                <a16:creationId xmlns:a16="http://schemas.microsoft.com/office/drawing/2014/main" id="{640948C5-5CEA-D44A-B501-B0E703292456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591768" y="4944136"/>
            <a:ext cx="67983" cy="67970"/>
          </a:xfrm>
          <a:prstGeom prst="rect">
            <a:avLst/>
          </a:prstGeom>
        </p:spPr>
      </p:pic>
      <p:pic>
        <p:nvPicPr>
          <p:cNvPr id="67" name="object 72">
            <a:extLst>
              <a:ext uri="{FF2B5EF4-FFF2-40B4-BE49-F238E27FC236}">
                <a16:creationId xmlns:a16="http://schemas.microsoft.com/office/drawing/2014/main" id="{793DF063-5FCA-8244-B1FF-B5813F9C27CD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834028" y="4944136"/>
            <a:ext cx="67983" cy="67970"/>
          </a:xfrm>
          <a:prstGeom prst="rect">
            <a:avLst/>
          </a:prstGeom>
        </p:spPr>
      </p:pic>
      <p:pic>
        <p:nvPicPr>
          <p:cNvPr id="68" name="object 73">
            <a:extLst>
              <a:ext uri="{FF2B5EF4-FFF2-40B4-BE49-F238E27FC236}">
                <a16:creationId xmlns:a16="http://schemas.microsoft.com/office/drawing/2014/main" id="{006908E8-BFD4-514D-8622-4B0AF9F7923F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591768" y="5187841"/>
            <a:ext cx="67983" cy="67970"/>
          </a:xfrm>
          <a:prstGeom prst="rect">
            <a:avLst/>
          </a:prstGeom>
        </p:spPr>
      </p:pic>
      <p:pic>
        <p:nvPicPr>
          <p:cNvPr id="69" name="object 74">
            <a:extLst>
              <a:ext uri="{FF2B5EF4-FFF2-40B4-BE49-F238E27FC236}">
                <a16:creationId xmlns:a16="http://schemas.microsoft.com/office/drawing/2014/main" id="{A9AF18B8-8481-1B46-ACBC-20D46A2D5588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834028" y="5187841"/>
            <a:ext cx="67983" cy="67970"/>
          </a:xfrm>
          <a:prstGeom prst="rect">
            <a:avLst/>
          </a:prstGeom>
        </p:spPr>
      </p:pic>
      <p:pic>
        <p:nvPicPr>
          <p:cNvPr id="70" name="object 75">
            <a:extLst>
              <a:ext uri="{FF2B5EF4-FFF2-40B4-BE49-F238E27FC236}">
                <a16:creationId xmlns:a16="http://schemas.microsoft.com/office/drawing/2014/main" id="{AB8F4D72-9A1C-7E4F-83D6-E9D4FF28F7E6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591768" y="5431548"/>
            <a:ext cx="67983" cy="67970"/>
          </a:xfrm>
          <a:prstGeom prst="rect">
            <a:avLst/>
          </a:prstGeom>
        </p:spPr>
      </p:pic>
      <p:pic>
        <p:nvPicPr>
          <p:cNvPr id="71" name="object 76">
            <a:extLst>
              <a:ext uri="{FF2B5EF4-FFF2-40B4-BE49-F238E27FC236}">
                <a16:creationId xmlns:a16="http://schemas.microsoft.com/office/drawing/2014/main" id="{41BF75C3-97CB-0047-939E-BC1FA67E1244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834028" y="5431548"/>
            <a:ext cx="67983" cy="67970"/>
          </a:xfrm>
          <a:prstGeom prst="rect">
            <a:avLst/>
          </a:prstGeom>
        </p:spPr>
      </p:pic>
      <p:grpSp>
        <p:nvGrpSpPr>
          <p:cNvPr id="72" name="object 94">
            <a:extLst>
              <a:ext uri="{FF2B5EF4-FFF2-40B4-BE49-F238E27FC236}">
                <a16:creationId xmlns:a16="http://schemas.microsoft.com/office/drawing/2014/main" id="{F38597B6-F866-354A-88DA-A92D7ECE93C5}"/>
              </a:ext>
            </a:extLst>
          </p:cNvPr>
          <p:cNvGrpSpPr/>
          <p:nvPr userDrawn="1"/>
        </p:nvGrpSpPr>
        <p:grpSpPr>
          <a:xfrm>
            <a:off x="7718398" y="1528862"/>
            <a:ext cx="4481195" cy="5335905"/>
            <a:chOff x="7718398" y="1528862"/>
            <a:chExt cx="4481195" cy="5335905"/>
          </a:xfrm>
        </p:grpSpPr>
        <p:sp>
          <p:nvSpPr>
            <p:cNvPr id="73" name="object 95">
              <a:extLst>
                <a:ext uri="{FF2B5EF4-FFF2-40B4-BE49-F238E27FC236}">
                  <a16:creationId xmlns:a16="http://schemas.microsoft.com/office/drawing/2014/main" id="{27099163-0B4E-DD40-ABB9-25FDF8D8CE8C}"/>
                </a:ext>
              </a:extLst>
            </p:cNvPr>
            <p:cNvSpPr/>
            <p:nvPr/>
          </p:nvSpPr>
          <p:spPr>
            <a:xfrm>
              <a:off x="11308557" y="1535212"/>
              <a:ext cx="885190" cy="115570"/>
            </a:xfrm>
            <a:custGeom>
              <a:avLst/>
              <a:gdLst/>
              <a:ahLst/>
              <a:cxnLst/>
              <a:rect l="l" t="t" r="r" b="b"/>
              <a:pathLst>
                <a:path w="885190" h="115569">
                  <a:moveTo>
                    <a:pt x="884636" y="115542"/>
                  </a:moveTo>
                  <a:lnTo>
                    <a:pt x="847349" y="105971"/>
                  </a:lnTo>
                  <a:lnTo>
                    <a:pt x="801992" y="94963"/>
                  </a:lnTo>
                  <a:lnTo>
                    <a:pt x="756410" y="84535"/>
                  </a:lnTo>
                  <a:lnTo>
                    <a:pt x="710609" y="74692"/>
                  </a:lnTo>
                  <a:lnTo>
                    <a:pt x="664592" y="65438"/>
                  </a:lnTo>
                  <a:lnTo>
                    <a:pt x="618363" y="56776"/>
                  </a:lnTo>
                  <a:lnTo>
                    <a:pt x="571926" y="48712"/>
                  </a:lnTo>
                  <a:lnTo>
                    <a:pt x="525286" y="41248"/>
                  </a:lnTo>
                  <a:lnTo>
                    <a:pt x="478447" y="34390"/>
                  </a:lnTo>
                  <a:lnTo>
                    <a:pt x="431413" y="28141"/>
                  </a:lnTo>
                  <a:lnTo>
                    <a:pt x="384187" y="22505"/>
                  </a:lnTo>
                  <a:lnTo>
                    <a:pt x="336775" y="17487"/>
                  </a:lnTo>
                  <a:lnTo>
                    <a:pt x="289179" y="13091"/>
                  </a:lnTo>
                  <a:lnTo>
                    <a:pt x="241405" y="9320"/>
                  </a:lnTo>
                  <a:lnTo>
                    <a:pt x="193457" y="6180"/>
                  </a:lnTo>
                  <a:lnTo>
                    <a:pt x="145338" y="3673"/>
                  </a:lnTo>
                  <a:lnTo>
                    <a:pt x="97053" y="1805"/>
                  </a:lnTo>
                  <a:lnTo>
                    <a:pt x="48605" y="579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96">
              <a:extLst>
                <a:ext uri="{FF2B5EF4-FFF2-40B4-BE49-F238E27FC236}">
                  <a16:creationId xmlns:a16="http://schemas.microsoft.com/office/drawing/2014/main" id="{81F0F478-8A04-A340-99EE-FBADA0336EC0}"/>
                </a:ext>
              </a:extLst>
            </p:cNvPr>
            <p:cNvSpPr/>
            <p:nvPr/>
          </p:nvSpPr>
          <p:spPr>
            <a:xfrm>
              <a:off x="7724748" y="1535365"/>
              <a:ext cx="3526790" cy="3545840"/>
            </a:xfrm>
            <a:custGeom>
              <a:avLst/>
              <a:gdLst/>
              <a:ahLst/>
              <a:cxnLst/>
              <a:rect l="l" t="t" r="r" b="b"/>
              <a:pathLst>
                <a:path w="3526790" h="3545840">
                  <a:moveTo>
                    <a:pt x="3526662" y="0"/>
                  </a:moveTo>
                  <a:lnTo>
                    <a:pt x="3478118" y="833"/>
                  </a:lnTo>
                  <a:lnTo>
                    <a:pt x="3429734" y="2310"/>
                  </a:lnTo>
                  <a:lnTo>
                    <a:pt x="3381513" y="4429"/>
                  </a:lnTo>
                  <a:lnTo>
                    <a:pt x="3333461" y="7184"/>
                  </a:lnTo>
                  <a:lnTo>
                    <a:pt x="3285580" y="10572"/>
                  </a:lnTo>
                  <a:lnTo>
                    <a:pt x="3237876" y="14588"/>
                  </a:lnTo>
                  <a:lnTo>
                    <a:pt x="3190351" y="19228"/>
                  </a:lnTo>
                  <a:lnTo>
                    <a:pt x="3143012" y="24488"/>
                  </a:lnTo>
                  <a:lnTo>
                    <a:pt x="3095861" y="30364"/>
                  </a:lnTo>
                  <a:lnTo>
                    <a:pt x="3048902" y="36852"/>
                  </a:lnTo>
                  <a:lnTo>
                    <a:pt x="3002140" y="43948"/>
                  </a:lnTo>
                  <a:lnTo>
                    <a:pt x="2955580" y="51647"/>
                  </a:lnTo>
                  <a:lnTo>
                    <a:pt x="2909224" y="59946"/>
                  </a:lnTo>
                  <a:lnTo>
                    <a:pt x="2863078" y="68840"/>
                  </a:lnTo>
                  <a:lnTo>
                    <a:pt x="2817144" y="78326"/>
                  </a:lnTo>
                  <a:lnTo>
                    <a:pt x="2771429" y="88398"/>
                  </a:lnTo>
                  <a:lnTo>
                    <a:pt x="2725935" y="99053"/>
                  </a:lnTo>
                  <a:lnTo>
                    <a:pt x="2680666" y="110287"/>
                  </a:lnTo>
                  <a:lnTo>
                    <a:pt x="2635627" y="122096"/>
                  </a:lnTo>
                  <a:lnTo>
                    <a:pt x="2590823" y="134476"/>
                  </a:lnTo>
                  <a:lnTo>
                    <a:pt x="2546256" y="147422"/>
                  </a:lnTo>
                  <a:lnTo>
                    <a:pt x="2501932" y="160930"/>
                  </a:lnTo>
                  <a:lnTo>
                    <a:pt x="2457853" y="174996"/>
                  </a:lnTo>
                  <a:lnTo>
                    <a:pt x="2414026" y="189617"/>
                  </a:lnTo>
                  <a:lnTo>
                    <a:pt x="2370452" y="204787"/>
                  </a:lnTo>
                  <a:lnTo>
                    <a:pt x="2327138" y="220503"/>
                  </a:lnTo>
                  <a:lnTo>
                    <a:pt x="2284086" y="236761"/>
                  </a:lnTo>
                  <a:lnTo>
                    <a:pt x="2241302" y="253557"/>
                  </a:lnTo>
                  <a:lnTo>
                    <a:pt x="2198788" y="270886"/>
                  </a:lnTo>
                  <a:lnTo>
                    <a:pt x="2156549" y="288744"/>
                  </a:lnTo>
                  <a:lnTo>
                    <a:pt x="2114590" y="307128"/>
                  </a:lnTo>
                  <a:lnTo>
                    <a:pt x="2072914" y="326032"/>
                  </a:lnTo>
                  <a:lnTo>
                    <a:pt x="2031526" y="345454"/>
                  </a:lnTo>
                  <a:lnTo>
                    <a:pt x="1990430" y="365388"/>
                  </a:lnTo>
                  <a:lnTo>
                    <a:pt x="1949629" y="385831"/>
                  </a:lnTo>
                  <a:lnTo>
                    <a:pt x="1909128" y="406779"/>
                  </a:lnTo>
                  <a:lnTo>
                    <a:pt x="1868932" y="428227"/>
                  </a:lnTo>
                  <a:lnTo>
                    <a:pt x="1829043" y="450171"/>
                  </a:lnTo>
                  <a:lnTo>
                    <a:pt x="1789467" y="472608"/>
                  </a:lnTo>
                  <a:lnTo>
                    <a:pt x="1750207" y="495533"/>
                  </a:lnTo>
                  <a:lnTo>
                    <a:pt x="1711268" y="518941"/>
                  </a:lnTo>
                  <a:lnTo>
                    <a:pt x="1672654" y="542830"/>
                  </a:lnTo>
                  <a:lnTo>
                    <a:pt x="1634368" y="567194"/>
                  </a:lnTo>
                  <a:lnTo>
                    <a:pt x="1596415" y="592030"/>
                  </a:lnTo>
                  <a:lnTo>
                    <a:pt x="1558799" y="617333"/>
                  </a:lnTo>
                  <a:lnTo>
                    <a:pt x="1521525" y="643100"/>
                  </a:lnTo>
                  <a:lnTo>
                    <a:pt x="1484596" y="669325"/>
                  </a:lnTo>
                  <a:lnTo>
                    <a:pt x="1448016" y="696006"/>
                  </a:lnTo>
                  <a:lnTo>
                    <a:pt x="1411790" y="723138"/>
                  </a:lnTo>
                  <a:lnTo>
                    <a:pt x="1375921" y="750717"/>
                  </a:lnTo>
                  <a:lnTo>
                    <a:pt x="1340415" y="778738"/>
                  </a:lnTo>
                  <a:lnTo>
                    <a:pt x="1305274" y="807198"/>
                  </a:lnTo>
                  <a:lnTo>
                    <a:pt x="1270503" y="836092"/>
                  </a:lnTo>
                  <a:lnTo>
                    <a:pt x="1236107" y="865417"/>
                  </a:lnTo>
                  <a:lnTo>
                    <a:pt x="1202088" y="895168"/>
                  </a:lnTo>
                  <a:lnTo>
                    <a:pt x="1168453" y="925341"/>
                  </a:lnTo>
                  <a:lnTo>
                    <a:pt x="1135203" y="955931"/>
                  </a:lnTo>
                  <a:lnTo>
                    <a:pt x="1102345" y="986936"/>
                  </a:lnTo>
                  <a:lnTo>
                    <a:pt x="1069881" y="1018350"/>
                  </a:lnTo>
                  <a:lnTo>
                    <a:pt x="1037817" y="1050170"/>
                  </a:lnTo>
                  <a:lnTo>
                    <a:pt x="1006155" y="1082392"/>
                  </a:lnTo>
                  <a:lnTo>
                    <a:pt x="974900" y="1115011"/>
                  </a:lnTo>
                  <a:lnTo>
                    <a:pt x="944057" y="1148023"/>
                  </a:lnTo>
                  <a:lnTo>
                    <a:pt x="913629" y="1181424"/>
                  </a:lnTo>
                  <a:lnTo>
                    <a:pt x="883621" y="1215210"/>
                  </a:lnTo>
                  <a:lnTo>
                    <a:pt x="854037" y="1249376"/>
                  </a:lnTo>
                  <a:lnTo>
                    <a:pt x="824880" y="1283920"/>
                  </a:lnTo>
                  <a:lnTo>
                    <a:pt x="796155" y="1318836"/>
                  </a:lnTo>
                  <a:lnTo>
                    <a:pt x="767867" y="1354120"/>
                  </a:lnTo>
                  <a:lnTo>
                    <a:pt x="740018" y="1389769"/>
                  </a:lnTo>
                  <a:lnTo>
                    <a:pt x="712614" y="1425778"/>
                  </a:lnTo>
                  <a:lnTo>
                    <a:pt x="685658" y="1462143"/>
                  </a:lnTo>
                  <a:lnTo>
                    <a:pt x="659155" y="1498860"/>
                  </a:lnTo>
                  <a:lnTo>
                    <a:pt x="633109" y="1535925"/>
                  </a:lnTo>
                  <a:lnTo>
                    <a:pt x="607523" y="1573334"/>
                  </a:lnTo>
                  <a:lnTo>
                    <a:pt x="582402" y="1611082"/>
                  </a:lnTo>
                  <a:lnTo>
                    <a:pt x="557751" y="1649166"/>
                  </a:lnTo>
                  <a:lnTo>
                    <a:pt x="533572" y="1687581"/>
                  </a:lnTo>
                  <a:lnTo>
                    <a:pt x="509871" y="1726323"/>
                  </a:lnTo>
                  <a:lnTo>
                    <a:pt x="486651" y="1765388"/>
                  </a:lnTo>
                  <a:lnTo>
                    <a:pt x="463917" y="1804772"/>
                  </a:lnTo>
                  <a:lnTo>
                    <a:pt x="441673" y="1844471"/>
                  </a:lnTo>
                  <a:lnTo>
                    <a:pt x="419922" y="1884481"/>
                  </a:lnTo>
                  <a:lnTo>
                    <a:pt x="398669" y="1924797"/>
                  </a:lnTo>
                  <a:lnTo>
                    <a:pt x="377919" y="1965416"/>
                  </a:lnTo>
                  <a:lnTo>
                    <a:pt x="357674" y="2006333"/>
                  </a:lnTo>
                  <a:lnTo>
                    <a:pt x="337940" y="2047544"/>
                  </a:lnTo>
                  <a:lnTo>
                    <a:pt x="318720" y="2089045"/>
                  </a:lnTo>
                  <a:lnTo>
                    <a:pt x="300019" y="2130832"/>
                  </a:lnTo>
                  <a:lnTo>
                    <a:pt x="281841" y="2172901"/>
                  </a:lnTo>
                  <a:lnTo>
                    <a:pt x="264189" y="2215248"/>
                  </a:lnTo>
                  <a:lnTo>
                    <a:pt x="247069" y="2257869"/>
                  </a:lnTo>
                  <a:lnTo>
                    <a:pt x="230483" y="2300758"/>
                  </a:lnTo>
                  <a:lnTo>
                    <a:pt x="214437" y="2343913"/>
                  </a:lnTo>
                  <a:lnTo>
                    <a:pt x="198933" y="2387330"/>
                  </a:lnTo>
                  <a:lnTo>
                    <a:pt x="183978" y="2431003"/>
                  </a:lnTo>
                  <a:lnTo>
                    <a:pt x="169574" y="2474929"/>
                  </a:lnTo>
                  <a:lnTo>
                    <a:pt x="155725" y="2519104"/>
                  </a:lnTo>
                  <a:lnTo>
                    <a:pt x="142437" y="2563524"/>
                  </a:lnTo>
                  <a:lnTo>
                    <a:pt x="129712" y="2608185"/>
                  </a:lnTo>
                  <a:lnTo>
                    <a:pt x="117555" y="2653082"/>
                  </a:lnTo>
                  <a:lnTo>
                    <a:pt x="105971" y="2698211"/>
                  </a:lnTo>
                  <a:lnTo>
                    <a:pt x="94963" y="2743568"/>
                  </a:lnTo>
                  <a:lnTo>
                    <a:pt x="84535" y="2789149"/>
                  </a:lnTo>
                  <a:lnTo>
                    <a:pt x="74692" y="2834951"/>
                  </a:lnTo>
                  <a:lnTo>
                    <a:pt x="65438" y="2880968"/>
                  </a:lnTo>
                  <a:lnTo>
                    <a:pt x="56776" y="2927197"/>
                  </a:lnTo>
                  <a:lnTo>
                    <a:pt x="48712" y="2973633"/>
                  </a:lnTo>
                  <a:lnTo>
                    <a:pt x="41248" y="3020273"/>
                  </a:lnTo>
                  <a:lnTo>
                    <a:pt x="34390" y="3067113"/>
                  </a:lnTo>
                  <a:lnTo>
                    <a:pt x="28141" y="3114147"/>
                  </a:lnTo>
                  <a:lnTo>
                    <a:pt x="22505" y="3161373"/>
                  </a:lnTo>
                  <a:lnTo>
                    <a:pt x="17487" y="3208785"/>
                  </a:lnTo>
                  <a:lnTo>
                    <a:pt x="13091" y="3256380"/>
                  </a:lnTo>
                  <a:lnTo>
                    <a:pt x="9320" y="3304154"/>
                  </a:lnTo>
                  <a:lnTo>
                    <a:pt x="6180" y="3352103"/>
                  </a:lnTo>
                  <a:lnTo>
                    <a:pt x="3673" y="3400222"/>
                  </a:lnTo>
                  <a:lnTo>
                    <a:pt x="1805" y="3448507"/>
                  </a:lnTo>
                  <a:lnTo>
                    <a:pt x="579" y="3496955"/>
                  </a:lnTo>
                  <a:lnTo>
                    <a:pt x="0" y="3545560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97">
              <a:extLst>
                <a:ext uri="{FF2B5EF4-FFF2-40B4-BE49-F238E27FC236}">
                  <a16:creationId xmlns:a16="http://schemas.microsoft.com/office/drawing/2014/main" id="{EC74C3E1-6209-AB49-8FF7-18D33BF2922B}"/>
                </a:ext>
              </a:extLst>
            </p:cNvPr>
            <p:cNvSpPr/>
            <p:nvPr/>
          </p:nvSpPr>
          <p:spPr>
            <a:xfrm>
              <a:off x="7724902" y="5138070"/>
              <a:ext cx="462915" cy="1720214"/>
            </a:xfrm>
            <a:custGeom>
              <a:avLst/>
              <a:gdLst/>
              <a:ahLst/>
              <a:cxnLst/>
              <a:rect l="l" t="t" r="r" b="b"/>
              <a:pathLst>
                <a:path w="462915" h="1720215">
                  <a:moveTo>
                    <a:pt x="0" y="0"/>
                  </a:moveTo>
                  <a:lnTo>
                    <a:pt x="833" y="48544"/>
                  </a:lnTo>
                  <a:lnTo>
                    <a:pt x="2310" y="96928"/>
                  </a:lnTo>
                  <a:lnTo>
                    <a:pt x="4429" y="145149"/>
                  </a:lnTo>
                  <a:lnTo>
                    <a:pt x="7184" y="193201"/>
                  </a:lnTo>
                  <a:lnTo>
                    <a:pt x="10572" y="241082"/>
                  </a:lnTo>
                  <a:lnTo>
                    <a:pt x="14588" y="288787"/>
                  </a:lnTo>
                  <a:lnTo>
                    <a:pt x="19228" y="336311"/>
                  </a:lnTo>
                  <a:lnTo>
                    <a:pt x="24488" y="383650"/>
                  </a:lnTo>
                  <a:lnTo>
                    <a:pt x="30364" y="430802"/>
                  </a:lnTo>
                  <a:lnTo>
                    <a:pt x="36852" y="477760"/>
                  </a:lnTo>
                  <a:lnTo>
                    <a:pt x="43948" y="524522"/>
                  </a:lnTo>
                  <a:lnTo>
                    <a:pt x="51647" y="571083"/>
                  </a:lnTo>
                  <a:lnTo>
                    <a:pt x="59946" y="617438"/>
                  </a:lnTo>
                  <a:lnTo>
                    <a:pt x="68840" y="663585"/>
                  </a:lnTo>
                  <a:lnTo>
                    <a:pt x="78326" y="709518"/>
                  </a:lnTo>
                  <a:lnTo>
                    <a:pt x="88398" y="755234"/>
                  </a:lnTo>
                  <a:lnTo>
                    <a:pt x="99053" y="800728"/>
                  </a:lnTo>
                  <a:lnTo>
                    <a:pt x="110287" y="845997"/>
                  </a:lnTo>
                  <a:lnTo>
                    <a:pt x="122096" y="891035"/>
                  </a:lnTo>
                  <a:lnTo>
                    <a:pt x="134476" y="935840"/>
                  </a:lnTo>
                  <a:lnTo>
                    <a:pt x="147422" y="980407"/>
                  </a:lnTo>
                  <a:lnTo>
                    <a:pt x="160930" y="1024731"/>
                  </a:lnTo>
                  <a:lnTo>
                    <a:pt x="174996" y="1068810"/>
                  </a:lnTo>
                  <a:lnTo>
                    <a:pt x="189617" y="1112638"/>
                  </a:lnTo>
                  <a:lnTo>
                    <a:pt x="204787" y="1156211"/>
                  </a:lnTo>
                  <a:lnTo>
                    <a:pt x="220503" y="1199525"/>
                  </a:lnTo>
                  <a:lnTo>
                    <a:pt x="236761" y="1242577"/>
                  </a:lnTo>
                  <a:lnTo>
                    <a:pt x="253557" y="1285362"/>
                  </a:lnTo>
                  <a:lnTo>
                    <a:pt x="270886" y="1327876"/>
                  </a:lnTo>
                  <a:lnTo>
                    <a:pt x="288744" y="1370114"/>
                  </a:lnTo>
                  <a:lnTo>
                    <a:pt x="307128" y="1412074"/>
                  </a:lnTo>
                  <a:lnTo>
                    <a:pt x="326032" y="1453750"/>
                  </a:lnTo>
                  <a:lnTo>
                    <a:pt x="345454" y="1495138"/>
                  </a:lnTo>
                  <a:lnTo>
                    <a:pt x="365388" y="1536234"/>
                  </a:lnTo>
                  <a:lnTo>
                    <a:pt x="385831" y="1577035"/>
                  </a:lnTo>
                  <a:lnTo>
                    <a:pt x="406779" y="1617536"/>
                  </a:lnTo>
                  <a:lnTo>
                    <a:pt x="428227" y="1657733"/>
                  </a:lnTo>
                  <a:lnTo>
                    <a:pt x="450171" y="1697621"/>
                  </a:lnTo>
                  <a:lnTo>
                    <a:pt x="462818" y="1719929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7">
            <a:extLst>
              <a:ext uri="{FF2B5EF4-FFF2-40B4-BE49-F238E27FC236}">
                <a16:creationId xmlns:a16="http://schemas.microsoft.com/office/drawing/2014/main" id="{30F7094F-CC7A-314A-ADFA-534341C7CEA9}"/>
              </a:ext>
            </a:extLst>
          </p:cNvPr>
          <p:cNvSpPr/>
          <p:nvPr userDrawn="1"/>
        </p:nvSpPr>
        <p:spPr>
          <a:xfrm>
            <a:off x="12064696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A584C85E-7648-2940-9018-D1F372EC0A98}"/>
              </a:ext>
            </a:extLst>
          </p:cNvPr>
          <p:cNvSpPr/>
          <p:nvPr userDrawn="1"/>
        </p:nvSpPr>
        <p:spPr>
          <a:xfrm>
            <a:off x="12066223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CDB160AD-DDC7-0540-A12B-689FB363AF18}"/>
              </a:ext>
            </a:extLst>
          </p:cNvPr>
          <p:cNvSpPr/>
          <p:nvPr userDrawn="1"/>
        </p:nvSpPr>
        <p:spPr>
          <a:xfrm>
            <a:off x="11895035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" name="object 10">
            <a:extLst>
              <a:ext uri="{FF2B5EF4-FFF2-40B4-BE49-F238E27FC236}">
                <a16:creationId xmlns:a16="http://schemas.microsoft.com/office/drawing/2014/main" id="{19900CD4-FED7-5F4C-821A-6A54883A65C5}"/>
              </a:ext>
            </a:extLst>
          </p:cNvPr>
          <p:cNvSpPr/>
          <p:nvPr userDrawn="1"/>
        </p:nvSpPr>
        <p:spPr>
          <a:xfrm>
            <a:off x="11896559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D4E517B1-332E-2D45-A2E2-0460A27F8302}"/>
              </a:ext>
            </a:extLst>
          </p:cNvPr>
          <p:cNvSpPr/>
          <p:nvPr userDrawn="1"/>
        </p:nvSpPr>
        <p:spPr>
          <a:xfrm>
            <a:off x="11725371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" name="object 12">
            <a:extLst>
              <a:ext uri="{FF2B5EF4-FFF2-40B4-BE49-F238E27FC236}">
                <a16:creationId xmlns:a16="http://schemas.microsoft.com/office/drawing/2014/main" id="{21CC62C7-43B3-1640-8F9F-A80E4446FC0B}"/>
              </a:ext>
            </a:extLst>
          </p:cNvPr>
          <p:cNvSpPr/>
          <p:nvPr userDrawn="1"/>
        </p:nvSpPr>
        <p:spPr>
          <a:xfrm>
            <a:off x="11726895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0E3F6592-D253-8D4C-9140-7CEDC631C213}"/>
              </a:ext>
            </a:extLst>
          </p:cNvPr>
          <p:cNvSpPr/>
          <p:nvPr userDrawn="1"/>
        </p:nvSpPr>
        <p:spPr>
          <a:xfrm>
            <a:off x="11555710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" name="object 14">
            <a:extLst>
              <a:ext uri="{FF2B5EF4-FFF2-40B4-BE49-F238E27FC236}">
                <a16:creationId xmlns:a16="http://schemas.microsoft.com/office/drawing/2014/main" id="{86FCB684-7F3E-EF45-8CB6-1F5FE53E0E6D}"/>
              </a:ext>
            </a:extLst>
          </p:cNvPr>
          <p:cNvSpPr/>
          <p:nvPr userDrawn="1"/>
        </p:nvSpPr>
        <p:spPr>
          <a:xfrm>
            <a:off x="11557234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" name="object 15">
            <a:extLst>
              <a:ext uri="{FF2B5EF4-FFF2-40B4-BE49-F238E27FC236}">
                <a16:creationId xmlns:a16="http://schemas.microsoft.com/office/drawing/2014/main" id="{FAAF79AE-1818-1A41-9983-B4EED7D81EFA}"/>
              </a:ext>
            </a:extLst>
          </p:cNvPr>
          <p:cNvSpPr/>
          <p:nvPr userDrawn="1"/>
        </p:nvSpPr>
        <p:spPr>
          <a:xfrm>
            <a:off x="11386046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" name="object 16">
            <a:extLst>
              <a:ext uri="{FF2B5EF4-FFF2-40B4-BE49-F238E27FC236}">
                <a16:creationId xmlns:a16="http://schemas.microsoft.com/office/drawing/2014/main" id="{A88FC93D-3354-7947-BA7D-0E73160F1000}"/>
              </a:ext>
            </a:extLst>
          </p:cNvPr>
          <p:cNvSpPr/>
          <p:nvPr userDrawn="1"/>
        </p:nvSpPr>
        <p:spPr>
          <a:xfrm>
            <a:off x="11388552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" name="object 17">
            <a:extLst>
              <a:ext uri="{FF2B5EF4-FFF2-40B4-BE49-F238E27FC236}">
                <a16:creationId xmlns:a16="http://schemas.microsoft.com/office/drawing/2014/main" id="{70EEB6D9-4EBE-E843-8356-90656147A59C}"/>
              </a:ext>
            </a:extLst>
          </p:cNvPr>
          <p:cNvSpPr/>
          <p:nvPr userDrawn="1"/>
        </p:nvSpPr>
        <p:spPr>
          <a:xfrm>
            <a:off x="11218891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6" name="object 63">
            <a:extLst>
              <a:ext uri="{FF2B5EF4-FFF2-40B4-BE49-F238E27FC236}">
                <a16:creationId xmlns:a16="http://schemas.microsoft.com/office/drawing/2014/main" id="{62D86C52-29BE-6C49-9FDA-4AB527A6FEA3}"/>
              </a:ext>
            </a:extLst>
          </p:cNvPr>
          <p:cNvSpPr/>
          <p:nvPr userDrawn="1"/>
        </p:nvSpPr>
        <p:spPr>
          <a:xfrm flipH="1">
            <a:off x="11532576" y="734998"/>
            <a:ext cx="659424" cy="108002"/>
          </a:xfrm>
          <a:prstGeom prst="rect">
            <a:avLst/>
          </a:prstGeom>
          <a:solidFill>
            <a:srgbClr val="FFD53A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51" name="Picture 65" descr="Picture 65">
            <a:extLst>
              <a:ext uri="{FF2B5EF4-FFF2-40B4-BE49-F238E27FC236}">
                <a16:creationId xmlns:a16="http://schemas.microsoft.com/office/drawing/2014/main" id="{A785A28C-0507-934F-8963-65AB11D8CDD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72800" y="6206835"/>
            <a:ext cx="883920" cy="401784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7194594" y="514369"/>
            <a:ext cx="4623302" cy="146880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dirty="0"/>
              <a:t>Title Text</a:t>
            </a:r>
          </a:p>
        </p:txBody>
      </p:sp>
      <p:sp>
        <p:nvSpPr>
          <p:cNvPr id="61" name="object 443">
            <a:extLst>
              <a:ext uri="{FF2B5EF4-FFF2-40B4-BE49-F238E27FC236}">
                <a16:creationId xmlns:a16="http://schemas.microsoft.com/office/drawing/2014/main" id="{5D2219A4-7F59-2A4C-B788-11724823FD0B}"/>
              </a:ext>
            </a:extLst>
          </p:cNvPr>
          <p:cNvSpPr/>
          <p:nvPr userDrawn="1"/>
        </p:nvSpPr>
        <p:spPr>
          <a:xfrm flipH="1">
            <a:off x="6442102" y="410844"/>
            <a:ext cx="324004" cy="324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9600"/>
                </a:lnTo>
                <a:lnTo>
                  <a:pt x="12000" y="9600"/>
                </a:lnTo>
                <a:lnTo>
                  <a:pt x="1200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162D9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645735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898724" y="514369"/>
            <a:ext cx="4706429" cy="1397557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5" name="object 55">
            <a:extLst>
              <a:ext uri="{FF2B5EF4-FFF2-40B4-BE49-F238E27FC236}">
                <a16:creationId xmlns:a16="http://schemas.microsoft.com/office/drawing/2014/main" id="{87A70AD3-CC19-FB4E-81CB-1BCABAB364D7}"/>
              </a:ext>
            </a:extLst>
          </p:cNvPr>
          <p:cNvSpPr/>
          <p:nvPr userDrawn="1"/>
        </p:nvSpPr>
        <p:spPr>
          <a:xfrm>
            <a:off x="10969369" y="-2"/>
            <a:ext cx="1223838" cy="12228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84BF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" name="object 57">
            <a:extLst>
              <a:ext uri="{FF2B5EF4-FFF2-40B4-BE49-F238E27FC236}">
                <a16:creationId xmlns:a16="http://schemas.microsoft.com/office/drawing/2014/main" id="{9744361C-77F7-6249-9849-BDA4A0369AB0}"/>
              </a:ext>
            </a:extLst>
          </p:cNvPr>
          <p:cNvSpPr/>
          <p:nvPr userDrawn="1"/>
        </p:nvSpPr>
        <p:spPr>
          <a:xfrm flipH="1">
            <a:off x="9634735" y="4297601"/>
            <a:ext cx="2558460" cy="2560400"/>
          </a:xfrm>
          <a:prstGeom prst="line">
            <a:avLst/>
          </a:prstGeom>
          <a:ln w="12700">
            <a:solidFill>
              <a:srgbClr val="F36E21"/>
            </a:solidFill>
            <a:prstDash val="dot"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7" name="object 62" descr="object 62">
            <a:extLst>
              <a:ext uri="{FF2B5EF4-FFF2-40B4-BE49-F238E27FC236}">
                <a16:creationId xmlns:a16="http://schemas.microsoft.com/office/drawing/2014/main" id="{4EF611C9-FDE3-0345-8320-7F7E4D19B6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025993" y="1512251"/>
            <a:ext cx="73623" cy="7362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object 63" descr="object 63">
            <a:extLst>
              <a:ext uri="{FF2B5EF4-FFF2-40B4-BE49-F238E27FC236}">
                <a16:creationId xmlns:a16="http://schemas.microsoft.com/office/drawing/2014/main" id="{ED492EFE-9507-174C-9328-0B0343FF5C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025993" y="1726688"/>
            <a:ext cx="73623" cy="7361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object 64" descr="object 64">
            <a:extLst>
              <a:ext uri="{FF2B5EF4-FFF2-40B4-BE49-F238E27FC236}">
                <a16:creationId xmlns:a16="http://schemas.microsoft.com/office/drawing/2014/main" id="{9114CF94-1577-A849-8A24-8221558421E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599681" y="1512251"/>
            <a:ext cx="73623" cy="736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object 65" descr="object 65">
            <a:extLst>
              <a:ext uri="{FF2B5EF4-FFF2-40B4-BE49-F238E27FC236}">
                <a16:creationId xmlns:a16="http://schemas.microsoft.com/office/drawing/2014/main" id="{32EA2904-1640-9E40-80F7-0F0D4E3E42B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812837" y="1512251"/>
            <a:ext cx="73623" cy="736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object 66" descr="object 66">
            <a:extLst>
              <a:ext uri="{FF2B5EF4-FFF2-40B4-BE49-F238E27FC236}">
                <a16:creationId xmlns:a16="http://schemas.microsoft.com/office/drawing/2014/main" id="{1B318380-D41A-204B-B3F0-CBB42DAAE13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599681" y="1726688"/>
            <a:ext cx="73623" cy="736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object 67" descr="object 67">
            <a:extLst>
              <a:ext uri="{FF2B5EF4-FFF2-40B4-BE49-F238E27FC236}">
                <a16:creationId xmlns:a16="http://schemas.microsoft.com/office/drawing/2014/main" id="{99F8B513-A51E-6344-AE65-C1B923A8592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1812837" y="1726688"/>
            <a:ext cx="73623" cy="736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object 68" descr="object 68">
            <a:extLst>
              <a:ext uri="{FF2B5EF4-FFF2-40B4-BE49-F238E27FC236}">
                <a16:creationId xmlns:a16="http://schemas.microsoft.com/office/drawing/2014/main" id="{36CF4394-15C2-F247-9C55-F519619998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599681" y="1941116"/>
            <a:ext cx="73623" cy="736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object 69" descr="object 69">
            <a:extLst>
              <a:ext uri="{FF2B5EF4-FFF2-40B4-BE49-F238E27FC236}">
                <a16:creationId xmlns:a16="http://schemas.microsoft.com/office/drawing/2014/main" id="{C7898091-52AE-DF46-B78D-BDCA39ED8F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025993" y="1941116"/>
            <a:ext cx="73623" cy="736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object 70" descr="object 70">
            <a:extLst>
              <a:ext uri="{FF2B5EF4-FFF2-40B4-BE49-F238E27FC236}">
                <a16:creationId xmlns:a16="http://schemas.microsoft.com/office/drawing/2014/main" id="{AC8AD306-387F-8E4C-92B1-79D201E233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812837" y="1941116"/>
            <a:ext cx="73623" cy="736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object 71" descr="object 71">
            <a:extLst>
              <a:ext uri="{FF2B5EF4-FFF2-40B4-BE49-F238E27FC236}">
                <a16:creationId xmlns:a16="http://schemas.microsoft.com/office/drawing/2014/main" id="{320DA5B1-9B77-864B-A570-BDEF44546BA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2025993" y="2155544"/>
            <a:ext cx="73623" cy="736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object 72" descr="object 72">
            <a:extLst>
              <a:ext uri="{FF2B5EF4-FFF2-40B4-BE49-F238E27FC236}">
                <a16:creationId xmlns:a16="http://schemas.microsoft.com/office/drawing/2014/main" id="{A60FE274-084D-B542-AA9B-F1D0BE1FF7D2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1599681" y="2155544"/>
            <a:ext cx="73623" cy="736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object 73" descr="object 73">
            <a:extLst>
              <a:ext uri="{FF2B5EF4-FFF2-40B4-BE49-F238E27FC236}">
                <a16:creationId xmlns:a16="http://schemas.microsoft.com/office/drawing/2014/main" id="{EA204F84-1428-9F44-883E-6374772C7E9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1812837" y="2155544"/>
            <a:ext cx="73623" cy="736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object 74" descr="object 74">
            <a:extLst>
              <a:ext uri="{FF2B5EF4-FFF2-40B4-BE49-F238E27FC236}">
                <a16:creationId xmlns:a16="http://schemas.microsoft.com/office/drawing/2014/main" id="{CD8B2762-2933-724C-BC41-C03A78D6DC8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2025993" y="2369983"/>
            <a:ext cx="73623" cy="736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object 75" descr="object 75">
            <a:extLst>
              <a:ext uri="{FF2B5EF4-FFF2-40B4-BE49-F238E27FC236}">
                <a16:creationId xmlns:a16="http://schemas.microsoft.com/office/drawing/2014/main" id="{17985CA4-0F7B-A049-B62C-933B4558BE2D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1599681" y="2369983"/>
            <a:ext cx="73623" cy="736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object 76" descr="object 76">
            <a:extLst>
              <a:ext uri="{FF2B5EF4-FFF2-40B4-BE49-F238E27FC236}">
                <a16:creationId xmlns:a16="http://schemas.microsoft.com/office/drawing/2014/main" id="{3E90B20B-63D4-0B47-A09F-47DC58B7AF0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812837" y="2369983"/>
            <a:ext cx="73623" cy="73611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object 77">
            <a:extLst>
              <a:ext uri="{FF2B5EF4-FFF2-40B4-BE49-F238E27FC236}">
                <a16:creationId xmlns:a16="http://schemas.microsoft.com/office/drawing/2014/main" id="{D8F6B6A5-D0CD-D340-A9C7-3215D745FFE9}"/>
              </a:ext>
            </a:extLst>
          </p:cNvPr>
          <p:cNvSpPr/>
          <p:nvPr userDrawn="1"/>
        </p:nvSpPr>
        <p:spPr>
          <a:xfrm>
            <a:off x="1021289" y="67986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3" name="object 78">
            <a:extLst>
              <a:ext uri="{FF2B5EF4-FFF2-40B4-BE49-F238E27FC236}">
                <a16:creationId xmlns:a16="http://schemas.microsoft.com/office/drawing/2014/main" id="{20D491D8-AD40-3349-9E92-7BE85FCCA9F2}"/>
              </a:ext>
            </a:extLst>
          </p:cNvPr>
          <p:cNvSpPr/>
          <p:nvPr userDrawn="1"/>
        </p:nvSpPr>
        <p:spPr>
          <a:xfrm>
            <a:off x="1021289" y="67098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4" name="object 79">
            <a:extLst>
              <a:ext uri="{FF2B5EF4-FFF2-40B4-BE49-F238E27FC236}">
                <a16:creationId xmlns:a16="http://schemas.microsoft.com/office/drawing/2014/main" id="{1EB7B79F-8DAE-964D-B124-A32EBA78A487}"/>
              </a:ext>
            </a:extLst>
          </p:cNvPr>
          <p:cNvSpPr/>
          <p:nvPr userDrawn="1"/>
        </p:nvSpPr>
        <p:spPr>
          <a:xfrm>
            <a:off x="1021289" y="662108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5" name="object 80">
            <a:extLst>
              <a:ext uri="{FF2B5EF4-FFF2-40B4-BE49-F238E27FC236}">
                <a16:creationId xmlns:a16="http://schemas.microsoft.com/office/drawing/2014/main" id="{89B2402A-7D6B-5740-909F-DE3308265F51}"/>
              </a:ext>
            </a:extLst>
          </p:cNvPr>
          <p:cNvSpPr/>
          <p:nvPr userDrawn="1"/>
        </p:nvSpPr>
        <p:spPr>
          <a:xfrm>
            <a:off x="1021289" y="653229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" name="object 81">
            <a:extLst>
              <a:ext uri="{FF2B5EF4-FFF2-40B4-BE49-F238E27FC236}">
                <a16:creationId xmlns:a16="http://schemas.microsoft.com/office/drawing/2014/main" id="{2D954DFB-B059-DD43-ABE8-BA2EB5DF76DF}"/>
              </a:ext>
            </a:extLst>
          </p:cNvPr>
          <p:cNvSpPr/>
          <p:nvPr userDrawn="1"/>
        </p:nvSpPr>
        <p:spPr>
          <a:xfrm>
            <a:off x="1021289" y="644350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7" name="object 82">
            <a:extLst>
              <a:ext uri="{FF2B5EF4-FFF2-40B4-BE49-F238E27FC236}">
                <a16:creationId xmlns:a16="http://schemas.microsoft.com/office/drawing/2014/main" id="{B71F286E-846A-9946-A481-A7AB5E66B2AB}"/>
              </a:ext>
            </a:extLst>
          </p:cNvPr>
          <p:cNvSpPr/>
          <p:nvPr userDrawn="1"/>
        </p:nvSpPr>
        <p:spPr>
          <a:xfrm>
            <a:off x="1021289" y="635470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8" name="object 83">
            <a:extLst>
              <a:ext uri="{FF2B5EF4-FFF2-40B4-BE49-F238E27FC236}">
                <a16:creationId xmlns:a16="http://schemas.microsoft.com/office/drawing/2014/main" id="{43FDF0E8-9047-1944-B15E-B4CA9CF30045}"/>
              </a:ext>
            </a:extLst>
          </p:cNvPr>
          <p:cNvSpPr/>
          <p:nvPr userDrawn="1"/>
        </p:nvSpPr>
        <p:spPr>
          <a:xfrm>
            <a:off x="1021289" y="6265907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9" name="object 84">
            <a:extLst>
              <a:ext uri="{FF2B5EF4-FFF2-40B4-BE49-F238E27FC236}">
                <a16:creationId xmlns:a16="http://schemas.microsoft.com/office/drawing/2014/main" id="{A3F9A683-0470-184F-AB69-E44D6694DC16}"/>
              </a:ext>
            </a:extLst>
          </p:cNvPr>
          <p:cNvSpPr/>
          <p:nvPr userDrawn="1"/>
        </p:nvSpPr>
        <p:spPr>
          <a:xfrm>
            <a:off x="1021289" y="617710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0" name="object 85">
            <a:extLst>
              <a:ext uri="{FF2B5EF4-FFF2-40B4-BE49-F238E27FC236}">
                <a16:creationId xmlns:a16="http://schemas.microsoft.com/office/drawing/2014/main" id="{FD0F73CC-4FBB-6545-AB51-ACCCCD8D3165}"/>
              </a:ext>
            </a:extLst>
          </p:cNvPr>
          <p:cNvSpPr/>
          <p:nvPr userDrawn="1"/>
        </p:nvSpPr>
        <p:spPr>
          <a:xfrm>
            <a:off x="1021289" y="608829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1" name="object 86">
            <a:extLst>
              <a:ext uri="{FF2B5EF4-FFF2-40B4-BE49-F238E27FC236}">
                <a16:creationId xmlns:a16="http://schemas.microsoft.com/office/drawing/2014/main" id="{54CC7B13-5F76-3248-B4CA-9D0797C6121D}"/>
              </a:ext>
            </a:extLst>
          </p:cNvPr>
          <p:cNvSpPr/>
          <p:nvPr userDrawn="1"/>
        </p:nvSpPr>
        <p:spPr>
          <a:xfrm>
            <a:off x="1021289" y="599951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2" name="object 87">
            <a:extLst>
              <a:ext uri="{FF2B5EF4-FFF2-40B4-BE49-F238E27FC236}">
                <a16:creationId xmlns:a16="http://schemas.microsoft.com/office/drawing/2014/main" id="{CC8A5FF2-7FD4-F94F-BF55-FF6000272FC3}"/>
              </a:ext>
            </a:extLst>
          </p:cNvPr>
          <p:cNvSpPr/>
          <p:nvPr userDrawn="1"/>
        </p:nvSpPr>
        <p:spPr>
          <a:xfrm>
            <a:off x="1021289" y="5910703"/>
            <a:ext cx="31917" cy="31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7"/>
                </a:lnTo>
                <a:lnTo>
                  <a:pt x="0" y="16763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3"/>
                </a:lnTo>
                <a:lnTo>
                  <a:pt x="21600" y="4837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3" name="object 88">
            <a:extLst>
              <a:ext uri="{FF2B5EF4-FFF2-40B4-BE49-F238E27FC236}">
                <a16:creationId xmlns:a16="http://schemas.microsoft.com/office/drawing/2014/main" id="{84A2A15E-F555-B54C-86AA-26DFC2BFCEF2}"/>
              </a:ext>
            </a:extLst>
          </p:cNvPr>
          <p:cNvSpPr/>
          <p:nvPr userDrawn="1"/>
        </p:nvSpPr>
        <p:spPr>
          <a:xfrm>
            <a:off x="1021289" y="582191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4" name="object 89">
            <a:extLst>
              <a:ext uri="{FF2B5EF4-FFF2-40B4-BE49-F238E27FC236}">
                <a16:creationId xmlns:a16="http://schemas.microsoft.com/office/drawing/2014/main" id="{1AA6B41E-9D86-6A4B-A079-4FA50B182ADF}"/>
              </a:ext>
            </a:extLst>
          </p:cNvPr>
          <p:cNvSpPr/>
          <p:nvPr userDrawn="1"/>
        </p:nvSpPr>
        <p:spPr>
          <a:xfrm>
            <a:off x="1021289" y="573310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5" name="object 90">
            <a:extLst>
              <a:ext uri="{FF2B5EF4-FFF2-40B4-BE49-F238E27FC236}">
                <a16:creationId xmlns:a16="http://schemas.microsoft.com/office/drawing/2014/main" id="{C811D955-262B-314D-8222-7C0E425D60EA}"/>
              </a:ext>
            </a:extLst>
          </p:cNvPr>
          <p:cNvSpPr/>
          <p:nvPr userDrawn="1"/>
        </p:nvSpPr>
        <p:spPr>
          <a:xfrm>
            <a:off x="1021289" y="564430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6" name="object 91">
            <a:extLst>
              <a:ext uri="{FF2B5EF4-FFF2-40B4-BE49-F238E27FC236}">
                <a16:creationId xmlns:a16="http://schemas.microsoft.com/office/drawing/2014/main" id="{9DF72195-A116-A64D-B977-74EC68F74C57}"/>
              </a:ext>
            </a:extLst>
          </p:cNvPr>
          <p:cNvSpPr/>
          <p:nvPr userDrawn="1"/>
        </p:nvSpPr>
        <p:spPr>
          <a:xfrm>
            <a:off x="1021289" y="555552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7" name="object 92">
            <a:extLst>
              <a:ext uri="{FF2B5EF4-FFF2-40B4-BE49-F238E27FC236}">
                <a16:creationId xmlns:a16="http://schemas.microsoft.com/office/drawing/2014/main" id="{A36CDE2B-B825-8C41-B716-43F16AB1F6B1}"/>
              </a:ext>
            </a:extLst>
          </p:cNvPr>
          <p:cNvSpPr/>
          <p:nvPr userDrawn="1"/>
        </p:nvSpPr>
        <p:spPr>
          <a:xfrm>
            <a:off x="1021289" y="546671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8" name="object 93">
            <a:extLst>
              <a:ext uri="{FF2B5EF4-FFF2-40B4-BE49-F238E27FC236}">
                <a16:creationId xmlns:a16="http://schemas.microsoft.com/office/drawing/2014/main" id="{F3DC9461-2055-0643-8F6C-B39200114368}"/>
              </a:ext>
            </a:extLst>
          </p:cNvPr>
          <p:cNvSpPr/>
          <p:nvPr userDrawn="1"/>
        </p:nvSpPr>
        <p:spPr>
          <a:xfrm>
            <a:off x="1021289" y="537791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9" name="object 94">
            <a:extLst>
              <a:ext uri="{FF2B5EF4-FFF2-40B4-BE49-F238E27FC236}">
                <a16:creationId xmlns:a16="http://schemas.microsoft.com/office/drawing/2014/main" id="{18000C69-AC29-4F4D-AE46-11BAF42E2AD4}"/>
              </a:ext>
            </a:extLst>
          </p:cNvPr>
          <p:cNvSpPr/>
          <p:nvPr userDrawn="1"/>
        </p:nvSpPr>
        <p:spPr>
          <a:xfrm>
            <a:off x="1021289" y="528912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0" name="object 95">
            <a:extLst>
              <a:ext uri="{FF2B5EF4-FFF2-40B4-BE49-F238E27FC236}">
                <a16:creationId xmlns:a16="http://schemas.microsoft.com/office/drawing/2014/main" id="{3E1D0333-44AF-7347-A72E-3D687307B2C2}"/>
              </a:ext>
            </a:extLst>
          </p:cNvPr>
          <p:cNvSpPr/>
          <p:nvPr userDrawn="1"/>
        </p:nvSpPr>
        <p:spPr>
          <a:xfrm>
            <a:off x="1021289" y="5200331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1" name="object 96">
            <a:extLst>
              <a:ext uri="{FF2B5EF4-FFF2-40B4-BE49-F238E27FC236}">
                <a16:creationId xmlns:a16="http://schemas.microsoft.com/office/drawing/2014/main" id="{05078E06-7C43-FB40-A97F-1B9F44EA35D8}"/>
              </a:ext>
            </a:extLst>
          </p:cNvPr>
          <p:cNvSpPr/>
          <p:nvPr userDrawn="1"/>
        </p:nvSpPr>
        <p:spPr>
          <a:xfrm>
            <a:off x="1021289" y="5111520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2" name="object 97">
            <a:extLst>
              <a:ext uri="{FF2B5EF4-FFF2-40B4-BE49-F238E27FC236}">
                <a16:creationId xmlns:a16="http://schemas.microsoft.com/office/drawing/2014/main" id="{219CB53B-CC3C-1747-997C-11A0640694DF}"/>
              </a:ext>
            </a:extLst>
          </p:cNvPr>
          <p:cNvSpPr/>
          <p:nvPr userDrawn="1"/>
        </p:nvSpPr>
        <p:spPr>
          <a:xfrm>
            <a:off x="1021289" y="5022734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3" name="object 98">
            <a:extLst>
              <a:ext uri="{FF2B5EF4-FFF2-40B4-BE49-F238E27FC236}">
                <a16:creationId xmlns:a16="http://schemas.microsoft.com/office/drawing/2014/main" id="{FC38EB0E-4C0F-BC47-9686-F83C54382D0F}"/>
              </a:ext>
            </a:extLst>
          </p:cNvPr>
          <p:cNvSpPr/>
          <p:nvPr userDrawn="1"/>
        </p:nvSpPr>
        <p:spPr>
          <a:xfrm>
            <a:off x="1021289" y="4933936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4" name="object 99">
            <a:extLst>
              <a:ext uri="{FF2B5EF4-FFF2-40B4-BE49-F238E27FC236}">
                <a16:creationId xmlns:a16="http://schemas.microsoft.com/office/drawing/2014/main" id="{0882A936-FF47-2C45-B59A-459750528E6F}"/>
              </a:ext>
            </a:extLst>
          </p:cNvPr>
          <p:cNvSpPr/>
          <p:nvPr userDrawn="1"/>
        </p:nvSpPr>
        <p:spPr>
          <a:xfrm>
            <a:off x="1021289" y="484513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5" name="object 100">
            <a:extLst>
              <a:ext uri="{FF2B5EF4-FFF2-40B4-BE49-F238E27FC236}">
                <a16:creationId xmlns:a16="http://schemas.microsoft.com/office/drawing/2014/main" id="{BDAE65EC-2998-2A4D-B05C-DE53EEA4BCBB}"/>
              </a:ext>
            </a:extLst>
          </p:cNvPr>
          <p:cNvSpPr/>
          <p:nvPr userDrawn="1"/>
        </p:nvSpPr>
        <p:spPr>
          <a:xfrm>
            <a:off x="1021289" y="4756329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6" name="object 101">
            <a:extLst>
              <a:ext uri="{FF2B5EF4-FFF2-40B4-BE49-F238E27FC236}">
                <a16:creationId xmlns:a16="http://schemas.microsoft.com/office/drawing/2014/main" id="{E21EE0AB-A4F1-AB48-B82A-68EEDE88749B}"/>
              </a:ext>
            </a:extLst>
          </p:cNvPr>
          <p:cNvSpPr/>
          <p:nvPr userDrawn="1"/>
        </p:nvSpPr>
        <p:spPr>
          <a:xfrm>
            <a:off x="1021289" y="4667529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7" name="object 102">
            <a:extLst>
              <a:ext uri="{FF2B5EF4-FFF2-40B4-BE49-F238E27FC236}">
                <a16:creationId xmlns:a16="http://schemas.microsoft.com/office/drawing/2014/main" id="{6DE6D1CC-8E92-A749-8655-95D8DDC1D65F}"/>
              </a:ext>
            </a:extLst>
          </p:cNvPr>
          <p:cNvSpPr/>
          <p:nvPr userDrawn="1"/>
        </p:nvSpPr>
        <p:spPr>
          <a:xfrm>
            <a:off x="1021289" y="4578746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1" name="object 103">
            <a:extLst>
              <a:ext uri="{FF2B5EF4-FFF2-40B4-BE49-F238E27FC236}">
                <a16:creationId xmlns:a16="http://schemas.microsoft.com/office/drawing/2014/main" id="{CD9F2DAE-DA59-0A4E-A9BB-3C62DAC67D32}"/>
              </a:ext>
            </a:extLst>
          </p:cNvPr>
          <p:cNvSpPr/>
          <p:nvPr userDrawn="1"/>
        </p:nvSpPr>
        <p:spPr>
          <a:xfrm>
            <a:off x="1021289" y="448994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2" name="object 104">
            <a:extLst>
              <a:ext uri="{FF2B5EF4-FFF2-40B4-BE49-F238E27FC236}">
                <a16:creationId xmlns:a16="http://schemas.microsoft.com/office/drawing/2014/main" id="{691ADC6E-D1FF-FA45-A24D-1F5BF7B8BBFF}"/>
              </a:ext>
            </a:extLst>
          </p:cNvPr>
          <p:cNvSpPr/>
          <p:nvPr userDrawn="1"/>
        </p:nvSpPr>
        <p:spPr>
          <a:xfrm>
            <a:off x="1021289" y="440113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3" name="object 105">
            <a:extLst>
              <a:ext uri="{FF2B5EF4-FFF2-40B4-BE49-F238E27FC236}">
                <a16:creationId xmlns:a16="http://schemas.microsoft.com/office/drawing/2014/main" id="{36ABAEC7-1A45-CC4B-B24B-D93AA55FAD59}"/>
              </a:ext>
            </a:extLst>
          </p:cNvPr>
          <p:cNvSpPr/>
          <p:nvPr userDrawn="1"/>
        </p:nvSpPr>
        <p:spPr>
          <a:xfrm>
            <a:off x="1021289" y="4312351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4" name="object 106">
            <a:extLst>
              <a:ext uri="{FF2B5EF4-FFF2-40B4-BE49-F238E27FC236}">
                <a16:creationId xmlns:a16="http://schemas.microsoft.com/office/drawing/2014/main" id="{DB36DAC6-D199-F745-ADF3-C06CE06DEF2C}"/>
              </a:ext>
            </a:extLst>
          </p:cNvPr>
          <p:cNvSpPr/>
          <p:nvPr userDrawn="1"/>
        </p:nvSpPr>
        <p:spPr>
          <a:xfrm>
            <a:off x="1021289" y="4223553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5" name="object 107">
            <a:extLst>
              <a:ext uri="{FF2B5EF4-FFF2-40B4-BE49-F238E27FC236}">
                <a16:creationId xmlns:a16="http://schemas.microsoft.com/office/drawing/2014/main" id="{FF778F43-B96C-A34F-ACDF-AEBF9BE8FAAA}"/>
              </a:ext>
            </a:extLst>
          </p:cNvPr>
          <p:cNvSpPr/>
          <p:nvPr userDrawn="1"/>
        </p:nvSpPr>
        <p:spPr>
          <a:xfrm>
            <a:off x="932492" y="67986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6" name="object 108">
            <a:extLst>
              <a:ext uri="{FF2B5EF4-FFF2-40B4-BE49-F238E27FC236}">
                <a16:creationId xmlns:a16="http://schemas.microsoft.com/office/drawing/2014/main" id="{522B3CA3-F949-6C40-95B0-DB7D33C043C1}"/>
              </a:ext>
            </a:extLst>
          </p:cNvPr>
          <p:cNvSpPr/>
          <p:nvPr userDrawn="1"/>
        </p:nvSpPr>
        <p:spPr>
          <a:xfrm>
            <a:off x="932492" y="67098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7" name="object 109">
            <a:extLst>
              <a:ext uri="{FF2B5EF4-FFF2-40B4-BE49-F238E27FC236}">
                <a16:creationId xmlns:a16="http://schemas.microsoft.com/office/drawing/2014/main" id="{0662425F-ECCB-3E41-9A93-94BA4CC42E6F}"/>
              </a:ext>
            </a:extLst>
          </p:cNvPr>
          <p:cNvSpPr/>
          <p:nvPr userDrawn="1"/>
        </p:nvSpPr>
        <p:spPr>
          <a:xfrm>
            <a:off x="932492" y="662108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8" name="object 110">
            <a:extLst>
              <a:ext uri="{FF2B5EF4-FFF2-40B4-BE49-F238E27FC236}">
                <a16:creationId xmlns:a16="http://schemas.microsoft.com/office/drawing/2014/main" id="{6C6ACA97-64CF-404F-9A52-26F24CE42777}"/>
              </a:ext>
            </a:extLst>
          </p:cNvPr>
          <p:cNvSpPr/>
          <p:nvPr userDrawn="1"/>
        </p:nvSpPr>
        <p:spPr>
          <a:xfrm>
            <a:off x="932492" y="653229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9" name="object 111">
            <a:extLst>
              <a:ext uri="{FF2B5EF4-FFF2-40B4-BE49-F238E27FC236}">
                <a16:creationId xmlns:a16="http://schemas.microsoft.com/office/drawing/2014/main" id="{2F9F7D10-EF34-4144-AA28-DE02E7483C9B}"/>
              </a:ext>
            </a:extLst>
          </p:cNvPr>
          <p:cNvSpPr/>
          <p:nvPr userDrawn="1"/>
        </p:nvSpPr>
        <p:spPr>
          <a:xfrm>
            <a:off x="932492" y="644350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0" name="object 112">
            <a:extLst>
              <a:ext uri="{FF2B5EF4-FFF2-40B4-BE49-F238E27FC236}">
                <a16:creationId xmlns:a16="http://schemas.microsoft.com/office/drawing/2014/main" id="{8665D387-117A-E44A-9C61-A7AA532D6084}"/>
              </a:ext>
            </a:extLst>
          </p:cNvPr>
          <p:cNvSpPr/>
          <p:nvPr userDrawn="1"/>
        </p:nvSpPr>
        <p:spPr>
          <a:xfrm>
            <a:off x="932492" y="635470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1" name="object 113">
            <a:extLst>
              <a:ext uri="{FF2B5EF4-FFF2-40B4-BE49-F238E27FC236}">
                <a16:creationId xmlns:a16="http://schemas.microsoft.com/office/drawing/2014/main" id="{AC25DBF6-AF53-6842-9757-C1B8F12BF595}"/>
              </a:ext>
            </a:extLst>
          </p:cNvPr>
          <p:cNvSpPr/>
          <p:nvPr userDrawn="1"/>
        </p:nvSpPr>
        <p:spPr>
          <a:xfrm>
            <a:off x="932492" y="6265907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2" name="object 114">
            <a:extLst>
              <a:ext uri="{FF2B5EF4-FFF2-40B4-BE49-F238E27FC236}">
                <a16:creationId xmlns:a16="http://schemas.microsoft.com/office/drawing/2014/main" id="{E686ABCA-A5DA-3F4A-A8C8-78DEE0D94E0D}"/>
              </a:ext>
            </a:extLst>
          </p:cNvPr>
          <p:cNvSpPr/>
          <p:nvPr userDrawn="1"/>
        </p:nvSpPr>
        <p:spPr>
          <a:xfrm>
            <a:off x="932492" y="617710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3" name="object 115">
            <a:extLst>
              <a:ext uri="{FF2B5EF4-FFF2-40B4-BE49-F238E27FC236}">
                <a16:creationId xmlns:a16="http://schemas.microsoft.com/office/drawing/2014/main" id="{D1E1B0F8-FFCB-2540-97C3-C2C5901F3EC6}"/>
              </a:ext>
            </a:extLst>
          </p:cNvPr>
          <p:cNvSpPr/>
          <p:nvPr userDrawn="1"/>
        </p:nvSpPr>
        <p:spPr>
          <a:xfrm>
            <a:off x="932492" y="608829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4" name="object 116">
            <a:extLst>
              <a:ext uri="{FF2B5EF4-FFF2-40B4-BE49-F238E27FC236}">
                <a16:creationId xmlns:a16="http://schemas.microsoft.com/office/drawing/2014/main" id="{2A6D97BD-8D02-204A-991C-CEF652DF1B4C}"/>
              </a:ext>
            </a:extLst>
          </p:cNvPr>
          <p:cNvSpPr/>
          <p:nvPr userDrawn="1"/>
        </p:nvSpPr>
        <p:spPr>
          <a:xfrm>
            <a:off x="932492" y="599951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5" name="object 117">
            <a:extLst>
              <a:ext uri="{FF2B5EF4-FFF2-40B4-BE49-F238E27FC236}">
                <a16:creationId xmlns:a16="http://schemas.microsoft.com/office/drawing/2014/main" id="{08ABDD17-1EA6-FE47-AFD6-974FFC4CA8A6}"/>
              </a:ext>
            </a:extLst>
          </p:cNvPr>
          <p:cNvSpPr/>
          <p:nvPr userDrawn="1"/>
        </p:nvSpPr>
        <p:spPr>
          <a:xfrm>
            <a:off x="932492" y="5910703"/>
            <a:ext cx="31917" cy="31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7"/>
                </a:lnTo>
                <a:lnTo>
                  <a:pt x="0" y="16763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3"/>
                </a:lnTo>
                <a:lnTo>
                  <a:pt x="21600" y="4837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6" name="object 118">
            <a:extLst>
              <a:ext uri="{FF2B5EF4-FFF2-40B4-BE49-F238E27FC236}">
                <a16:creationId xmlns:a16="http://schemas.microsoft.com/office/drawing/2014/main" id="{96894C48-26B3-4448-BE68-216CCA10778D}"/>
              </a:ext>
            </a:extLst>
          </p:cNvPr>
          <p:cNvSpPr/>
          <p:nvPr userDrawn="1"/>
        </p:nvSpPr>
        <p:spPr>
          <a:xfrm>
            <a:off x="932492" y="582191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7" name="object 119">
            <a:extLst>
              <a:ext uri="{FF2B5EF4-FFF2-40B4-BE49-F238E27FC236}">
                <a16:creationId xmlns:a16="http://schemas.microsoft.com/office/drawing/2014/main" id="{1BB41304-273E-C541-B612-7B91185E0E8B}"/>
              </a:ext>
            </a:extLst>
          </p:cNvPr>
          <p:cNvSpPr/>
          <p:nvPr userDrawn="1"/>
        </p:nvSpPr>
        <p:spPr>
          <a:xfrm>
            <a:off x="932492" y="573310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8" name="object 120">
            <a:extLst>
              <a:ext uri="{FF2B5EF4-FFF2-40B4-BE49-F238E27FC236}">
                <a16:creationId xmlns:a16="http://schemas.microsoft.com/office/drawing/2014/main" id="{A1246B76-E58F-0343-ABDB-0EB9A32682AA}"/>
              </a:ext>
            </a:extLst>
          </p:cNvPr>
          <p:cNvSpPr/>
          <p:nvPr userDrawn="1"/>
        </p:nvSpPr>
        <p:spPr>
          <a:xfrm>
            <a:off x="932492" y="564430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9" name="object 121">
            <a:extLst>
              <a:ext uri="{FF2B5EF4-FFF2-40B4-BE49-F238E27FC236}">
                <a16:creationId xmlns:a16="http://schemas.microsoft.com/office/drawing/2014/main" id="{481A48AC-B0E4-DD48-8392-A97A2E14FBA7}"/>
              </a:ext>
            </a:extLst>
          </p:cNvPr>
          <p:cNvSpPr/>
          <p:nvPr userDrawn="1"/>
        </p:nvSpPr>
        <p:spPr>
          <a:xfrm>
            <a:off x="932492" y="555552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0" name="object 122">
            <a:extLst>
              <a:ext uri="{FF2B5EF4-FFF2-40B4-BE49-F238E27FC236}">
                <a16:creationId xmlns:a16="http://schemas.microsoft.com/office/drawing/2014/main" id="{A671E06B-5AD4-464F-AA9A-736E82973C6F}"/>
              </a:ext>
            </a:extLst>
          </p:cNvPr>
          <p:cNvSpPr/>
          <p:nvPr userDrawn="1"/>
        </p:nvSpPr>
        <p:spPr>
          <a:xfrm>
            <a:off x="932492" y="546671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1" name="object 123">
            <a:extLst>
              <a:ext uri="{FF2B5EF4-FFF2-40B4-BE49-F238E27FC236}">
                <a16:creationId xmlns:a16="http://schemas.microsoft.com/office/drawing/2014/main" id="{C6F3362A-27A2-B14C-BA08-29F7D598B495}"/>
              </a:ext>
            </a:extLst>
          </p:cNvPr>
          <p:cNvSpPr/>
          <p:nvPr userDrawn="1"/>
        </p:nvSpPr>
        <p:spPr>
          <a:xfrm>
            <a:off x="932492" y="537791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2" name="object 124">
            <a:extLst>
              <a:ext uri="{FF2B5EF4-FFF2-40B4-BE49-F238E27FC236}">
                <a16:creationId xmlns:a16="http://schemas.microsoft.com/office/drawing/2014/main" id="{5902F7C7-B038-4549-A260-8FB94EC2AFF5}"/>
              </a:ext>
            </a:extLst>
          </p:cNvPr>
          <p:cNvSpPr/>
          <p:nvPr userDrawn="1"/>
        </p:nvSpPr>
        <p:spPr>
          <a:xfrm>
            <a:off x="932492" y="528912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3" name="object 125">
            <a:extLst>
              <a:ext uri="{FF2B5EF4-FFF2-40B4-BE49-F238E27FC236}">
                <a16:creationId xmlns:a16="http://schemas.microsoft.com/office/drawing/2014/main" id="{164A7C51-8F53-0F4A-91EA-7FA74564162E}"/>
              </a:ext>
            </a:extLst>
          </p:cNvPr>
          <p:cNvSpPr/>
          <p:nvPr userDrawn="1"/>
        </p:nvSpPr>
        <p:spPr>
          <a:xfrm>
            <a:off x="932492" y="5200331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4" name="object 126">
            <a:extLst>
              <a:ext uri="{FF2B5EF4-FFF2-40B4-BE49-F238E27FC236}">
                <a16:creationId xmlns:a16="http://schemas.microsoft.com/office/drawing/2014/main" id="{9B3C47CE-D7B8-0040-89C4-8903CA2D36DF}"/>
              </a:ext>
            </a:extLst>
          </p:cNvPr>
          <p:cNvSpPr/>
          <p:nvPr userDrawn="1"/>
        </p:nvSpPr>
        <p:spPr>
          <a:xfrm>
            <a:off x="932492" y="5111520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5" name="object 127">
            <a:extLst>
              <a:ext uri="{FF2B5EF4-FFF2-40B4-BE49-F238E27FC236}">
                <a16:creationId xmlns:a16="http://schemas.microsoft.com/office/drawing/2014/main" id="{7E9E4CE9-E2E8-104F-AFA0-8885626AF21E}"/>
              </a:ext>
            </a:extLst>
          </p:cNvPr>
          <p:cNvSpPr/>
          <p:nvPr userDrawn="1"/>
        </p:nvSpPr>
        <p:spPr>
          <a:xfrm>
            <a:off x="932492" y="5022734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6" name="object 128">
            <a:extLst>
              <a:ext uri="{FF2B5EF4-FFF2-40B4-BE49-F238E27FC236}">
                <a16:creationId xmlns:a16="http://schemas.microsoft.com/office/drawing/2014/main" id="{249C4879-E727-FB42-9103-3AD56BEE0335}"/>
              </a:ext>
            </a:extLst>
          </p:cNvPr>
          <p:cNvSpPr/>
          <p:nvPr userDrawn="1"/>
        </p:nvSpPr>
        <p:spPr>
          <a:xfrm>
            <a:off x="932492" y="4933936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7" name="object 129">
            <a:extLst>
              <a:ext uri="{FF2B5EF4-FFF2-40B4-BE49-F238E27FC236}">
                <a16:creationId xmlns:a16="http://schemas.microsoft.com/office/drawing/2014/main" id="{9040E2AE-902A-834E-8E51-2706021CED9F}"/>
              </a:ext>
            </a:extLst>
          </p:cNvPr>
          <p:cNvSpPr/>
          <p:nvPr userDrawn="1"/>
        </p:nvSpPr>
        <p:spPr>
          <a:xfrm>
            <a:off x="932492" y="484513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8" name="object 130">
            <a:extLst>
              <a:ext uri="{FF2B5EF4-FFF2-40B4-BE49-F238E27FC236}">
                <a16:creationId xmlns:a16="http://schemas.microsoft.com/office/drawing/2014/main" id="{8BAA940A-E28A-EF4E-B183-D10D203CD4A2}"/>
              </a:ext>
            </a:extLst>
          </p:cNvPr>
          <p:cNvSpPr/>
          <p:nvPr userDrawn="1"/>
        </p:nvSpPr>
        <p:spPr>
          <a:xfrm>
            <a:off x="932492" y="4756329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9" name="object 131">
            <a:extLst>
              <a:ext uri="{FF2B5EF4-FFF2-40B4-BE49-F238E27FC236}">
                <a16:creationId xmlns:a16="http://schemas.microsoft.com/office/drawing/2014/main" id="{FA055B5D-C2FD-714A-867B-D3602D69559E}"/>
              </a:ext>
            </a:extLst>
          </p:cNvPr>
          <p:cNvSpPr/>
          <p:nvPr userDrawn="1"/>
        </p:nvSpPr>
        <p:spPr>
          <a:xfrm>
            <a:off x="932492" y="4667529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80" name="object 132">
            <a:extLst>
              <a:ext uri="{FF2B5EF4-FFF2-40B4-BE49-F238E27FC236}">
                <a16:creationId xmlns:a16="http://schemas.microsoft.com/office/drawing/2014/main" id="{95341CE7-9CB8-054D-AD0C-DFAB916AA0F3}"/>
              </a:ext>
            </a:extLst>
          </p:cNvPr>
          <p:cNvSpPr/>
          <p:nvPr userDrawn="1"/>
        </p:nvSpPr>
        <p:spPr>
          <a:xfrm>
            <a:off x="932492" y="4578746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81" name="object 133">
            <a:extLst>
              <a:ext uri="{FF2B5EF4-FFF2-40B4-BE49-F238E27FC236}">
                <a16:creationId xmlns:a16="http://schemas.microsoft.com/office/drawing/2014/main" id="{BE55CCD5-BFC2-5541-BB3C-8D22A9C6C49B}"/>
              </a:ext>
            </a:extLst>
          </p:cNvPr>
          <p:cNvSpPr/>
          <p:nvPr userDrawn="1"/>
        </p:nvSpPr>
        <p:spPr>
          <a:xfrm>
            <a:off x="932492" y="448994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82" name="object 134">
            <a:extLst>
              <a:ext uri="{FF2B5EF4-FFF2-40B4-BE49-F238E27FC236}">
                <a16:creationId xmlns:a16="http://schemas.microsoft.com/office/drawing/2014/main" id="{99566706-9A65-984E-BDCC-63A23FB56F9F}"/>
              </a:ext>
            </a:extLst>
          </p:cNvPr>
          <p:cNvSpPr/>
          <p:nvPr userDrawn="1"/>
        </p:nvSpPr>
        <p:spPr>
          <a:xfrm>
            <a:off x="932492" y="440113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83" name="object 135">
            <a:extLst>
              <a:ext uri="{FF2B5EF4-FFF2-40B4-BE49-F238E27FC236}">
                <a16:creationId xmlns:a16="http://schemas.microsoft.com/office/drawing/2014/main" id="{CC33F70A-1CEC-2C4C-9F2E-607502589E8D}"/>
              </a:ext>
            </a:extLst>
          </p:cNvPr>
          <p:cNvSpPr/>
          <p:nvPr userDrawn="1"/>
        </p:nvSpPr>
        <p:spPr>
          <a:xfrm>
            <a:off x="932492" y="4312351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84" name="object 136">
            <a:extLst>
              <a:ext uri="{FF2B5EF4-FFF2-40B4-BE49-F238E27FC236}">
                <a16:creationId xmlns:a16="http://schemas.microsoft.com/office/drawing/2014/main" id="{798E5D66-E5D2-CB44-8805-B48C3725DE2B}"/>
              </a:ext>
            </a:extLst>
          </p:cNvPr>
          <p:cNvSpPr/>
          <p:nvPr userDrawn="1"/>
        </p:nvSpPr>
        <p:spPr>
          <a:xfrm>
            <a:off x="932492" y="4223553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85" name="object 137">
            <a:extLst>
              <a:ext uri="{FF2B5EF4-FFF2-40B4-BE49-F238E27FC236}">
                <a16:creationId xmlns:a16="http://schemas.microsoft.com/office/drawing/2014/main" id="{4029C4F7-7FF1-924B-9978-EEB3546A164B}"/>
              </a:ext>
            </a:extLst>
          </p:cNvPr>
          <p:cNvSpPr/>
          <p:nvPr userDrawn="1"/>
        </p:nvSpPr>
        <p:spPr>
          <a:xfrm>
            <a:off x="843695" y="67986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86" name="object 138">
            <a:extLst>
              <a:ext uri="{FF2B5EF4-FFF2-40B4-BE49-F238E27FC236}">
                <a16:creationId xmlns:a16="http://schemas.microsoft.com/office/drawing/2014/main" id="{5F500004-5A96-CC4C-B859-F20CDCF21F4B}"/>
              </a:ext>
            </a:extLst>
          </p:cNvPr>
          <p:cNvSpPr/>
          <p:nvPr userDrawn="1"/>
        </p:nvSpPr>
        <p:spPr>
          <a:xfrm>
            <a:off x="843695" y="67098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87" name="object 139">
            <a:extLst>
              <a:ext uri="{FF2B5EF4-FFF2-40B4-BE49-F238E27FC236}">
                <a16:creationId xmlns:a16="http://schemas.microsoft.com/office/drawing/2014/main" id="{3D0D1C86-F51B-BC4B-9469-E6973A2A2870}"/>
              </a:ext>
            </a:extLst>
          </p:cNvPr>
          <p:cNvSpPr/>
          <p:nvPr userDrawn="1"/>
        </p:nvSpPr>
        <p:spPr>
          <a:xfrm>
            <a:off x="843695" y="662108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88" name="object 140">
            <a:extLst>
              <a:ext uri="{FF2B5EF4-FFF2-40B4-BE49-F238E27FC236}">
                <a16:creationId xmlns:a16="http://schemas.microsoft.com/office/drawing/2014/main" id="{F3BF6B35-B12E-3B40-BA78-FC7A17887603}"/>
              </a:ext>
            </a:extLst>
          </p:cNvPr>
          <p:cNvSpPr/>
          <p:nvPr userDrawn="1"/>
        </p:nvSpPr>
        <p:spPr>
          <a:xfrm>
            <a:off x="843695" y="653229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89" name="object 141">
            <a:extLst>
              <a:ext uri="{FF2B5EF4-FFF2-40B4-BE49-F238E27FC236}">
                <a16:creationId xmlns:a16="http://schemas.microsoft.com/office/drawing/2014/main" id="{1E0A328B-0BAB-DF48-ABD7-6B8E0D4ED823}"/>
              </a:ext>
            </a:extLst>
          </p:cNvPr>
          <p:cNvSpPr/>
          <p:nvPr userDrawn="1"/>
        </p:nvSpPr>
        <p:spPr>
          <a:xfrm>
            <a:off x="843695" y="644350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0" name="object 142">
            <a:extLst>
              <a:ext uri="{FF2B5EF4-FFF2-40B4-BE49-F238E27FC236}">
                <a16:creationId xmlns:a16="http://schemas.microsoft.com/office/drawing/2014/main" id="{850AD125-1E5B-C942-9E9D-A43B1DCF5A8C}"/>
              </a:ext>
            </a:extLst>
          </p:cNvPr>
          <p:cNvSpPr/>
          <p:nvPr userDrawn="1"/>
        </p:nvSpPr>
        <p:spPr>
          <a:xfrm>
            <a:off x="843695" y="635470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1" name="object 143">
            <a:extLst>
              <a:ext uri="{FF2B5EF4-FFF2-40B4-BE49-F238E27FC236}">
                <a16:creationId xmlns:a16="http://schemas.microsoft.com/office/drawing/2014/main" id="{C00BB4E7-6221-FC44-A8BF-DC4FB3EB4409}"/>
              </a:ext>
            </a:extLst>
          </p:cNvPr>
          <p:cNvSpPr/>
          <p:nvPr userDrawn="1"/>
        </p:nvSpPr>
        <p:spPr>
          <a:xfrm>
            <a:off x="843695" y="6265907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2" name="object 144">
            <a:extLst>
              <a:ext uri="{FF2B5EF4-FFF2-40B4-BE49-F238E27FC236}">
                <a16:creationId xmlns:a16="http://schemas.microsoft.com/office/drawing/2014/main" id="{A00B368E-7696-884C-B204-96F620FCAF44}"/>
              </a:ext>
            </a:extLst>
          </p:cNvPr>
          <p:cNvSpPr/>
          <p:nvPr userDrawn="1"/>
        </p:nvSpPr>
        <p:spPr>
          <a:xfrm>
            <a:off x="843695" y="617710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3" name="object 145">
            <a:extLst>
              <a:ext uri="{FF2B5EF4-FFF2-40B4-BE49-F238E27FC236}">
                <a16:creationId xmlns:a16="http://schemas.microsoft.com/office/drawing/2014/main" id="{34EF4937-1FE1-B945-9931-55DEACD389A9}"/>
              </a:ext>
            </a:extLst>
          </p:cNvPr>
          <p:cNvSpPr/>
          <p:nvPr userDrawn="1"/>
        </p:nvSpPr>
        <p:spPr>
          <a:xfrm>
            <a:off x="843695" y="608829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4" name="object 146">
            <a:extLst>
              <a:ext uri="{FF2B5EF4-FFF2-40B4-BE49-F238E27FC236}">
                <a16:creationId xmlns:a16="http://schemas.microsoft.com/office/drawing/2014/main" id="{D8BA8005-0158-B042-8562-BC197756057F}"/>
              </a:ext>
            </a:extLst>
          </p:cNvPr>
          <p:cNvSpPr/>
          <p:nvPr userDrawn="1"/>
        </p:nvSpPr>
        <p:spPr>
          <a:xfrm>
            <a:off x="843695" y="599951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5" name="object 147">
            <a:extLst>
              <a:ext uri="{FF2B5EF4-FFF2-40B4-BE49-F238E27FC236}">
                <a16:creationId xmlns:a16="http://schemas.microsoft.com/office/drawing/2014/main" id="{903CECDC-7171-5A46-B28C-F0E445EE01C9}"/>
              </a:ext>
            </a:extLst>
          </p:cNvPr>
          <p:cNvSpPr/>
          <p:nvPr userDrawn="1"/>
        </p:nvSpPr>
        <p:spPr>
          <a:xfrm>
            <a:off x="843695" y="5910703"/>
            <a:ext cx="31917" cy="31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7"/>
                </a:lnTo>
                <a:lnTo>
                  <a:pt x="0" y="16763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3"/>
                </a:lnTo>
                <a:lnTo>
                  <a:pt x="21600" y="4837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6" name="object 148">
            <a:extLst>
              <a:ext uri="{FF2B5EF4-FFF2-40B4-BE49-F238E27FC236}">
                <a16:creationId xmlns:a16="http://schemas.microsoft.com/office/drawing/2014/main" id="{C4C346A6-A33B-CB4D-AF5F-0794508BAF06}"/>
              </a:ext>
            </a:extLst>
          </p:cNvPr>
          <p:cNvSpPr/>
          <p:nvPr userDrawn="1"/>
        </p:nvSpPr>
        <p:spPr>
          <a:xfrm>
            <a:off x="843695" y="582191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7" name="object 149">
            <a:extLst>
              <a:ext uri="{FF2B5EF4-FFF2-40B4-BE49-F238E27FC236}">
                <a16:creationId xmlns:a16="http://schemas.microsoft.com/office/drawing/2014/main" id="{BB493B45-E4FF-FE47-B41C-AC5AE0AB295C}"/>
              </a:ext>
            </a:extLst>
          </p:cNvPr>
          <p:cNvSpPr/>
          <p:nvPr userDrawn="1"/>
        </p:nvSpPr>
        <p:spPr>
          <a:xfrm>
            <a:off x="843695" y="573310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8" name="object 150">
            <a:extLst>
              <a:ext uri="{FF2B5EF4-FFF2-40B4-BE49-F238E27FC236}">
                <a16:creationId xmlns:a16="http://schemas.microsoft.com/office/drawing/2014/main" id="{11C65F8C-12EA-A74B-B2D7-103F041A5E74}"/>
              </a:ext>
            </a:extLst>
          </p:cNvPr>
          <p:cNvSpPr/>
          <p:nvPr userDrawn="1"/>
        </p:nvSpPr>
        <p:spPr>
          <a:xfrm>
            <a:off x="843695" y="564430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9" name="object 151">
            <a:extLst>
              <a:ext uri="{FF2B5EF4-FFF2-40B4-BE49-F238E27FC236}">
                <a16:creationId xmlns:a16="http://schemas.microsoft.com/office/drawing/2014/main" id="{F2BCE9D4-A01E-F14B-A1A3-9B82EB7F822E}"/>
              </a:ext>
            </a:extLst>
          </p:cNvPr>
          <p:cNvSpPr/>
          <p:nvPr userDrawn="1"/>
        </p:nvSpPr>
        <p:spPr>
          <a:xfrm>
            <a:off x="843695" y="555552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00" name="object 152">
            <a:extLst>
              <a:ext uri="{FF2B5EF4-FFF2-40B4-BE49-F238E27FC236}">
                <a16:creationId xmlns:a16="http://schemas.microsoft.com/office/drawing/2014/main" id="{BEE3C6B8-5C31-684C-A8DA-35ACF550E5A9}"/>
              </a:ext>
            </a:extLst>
          </p:cNvPr>
          <p:cNvSpPr/>
          <p:nvPr userDrawn="1"/>
        </p:nvSpPr>
        <p:spPr>
          <a:xfrm>
            <a:off x="843695" y="546671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01" name="object 153">
            <a:extLst>
              <a:ext uri="{FF2B5EF4-FFF2-40B4-BE49-F238E27FC236}">
                <a16:creationId xmlns:a16="http://schemas.microsoft.com/office/drawing/2014/main" id="{A92C7376-40CD-6F46-A541-7D51E8299093}"/>
              </a:ext>
            </a:extLst>
          </p:cNvPr>
          <p:cNvSpPr/>
          <p:nvPr userDrawn="1"/>
        </p:nvSpPr>
        <p:spPr>
          <a:xfrm>
            <a:off x="843695" y="537791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02" name="object 154">
            <a:extLst>
              <a:ext uri="{FF2B5EF4-FFF2-40B4-BE49-F238E27FC236}">
                <a16:creationId xmlns:a16="http://schemas.microsoft.com/office/drawing/2014/main" id="{E547FCF3-6FE5-DF43-AB37-124CAC414BF6}"/>
              </a:ext>
            </a:extLst>
          </p:cNvPr>
          <p:cNvSpPr/>
          <p:nvPr userDrawn="1"/>
        </p:nvSpPr>
        <p:spPr>
          <a:xfrm>
            <a:off x="843695" y="528912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03" name="object 155">
            <a:extLst>
              <a:ext uri="{FF2B5EF4-FFF2-40B4-BE49-F238E27FC236}">
                <a16:creationId xmlns:a16="http://schemas.microsoft.com/office/drawing/2014/main" id="{85B011C8-01EB-6A42-8A07-6B9C8A3CA1AB}"/>
              </a:ext>
            </a:extLst>
          </p:cNvPr>
          <p:cNvSpPr/>
          <p:nvPr userDrawn="1"/>
        </p:nvSpPr>
        <p:spPr>
          <a:xfrm>
            <a:off x="843695" y="5200331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04" name="object 156">
            <a:extLst>
              <a:ext uri="{FF2B5EF4-FFF2-40B4-BE49-F238E27FC236}">
                <a16:creationId xmlns:a16="http://schemas.microsoft.com/office/drawing/2014/main" id="{771C18E0-1BF3-A845-8503-0320C1D3C128}"/>
              </a:ext>
            </a:extLst>
          </p:cNvPr>
          <p:cNvSpPr/>
          <p:nvPr userDrawn="1"/>
        </p:nvSpPr>
        <p:spPr>
          <a:xfrm>
            <a:off x="843695" y="5111520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05" name="object 157">
            <a:extLst>
              <a:ext uri="{FF2B5EF4-FFF2-40B4-BE49-F238E27FC236}">
                <a16:creationId xmlns:a16="http://schemas.microsoft.com/office/drawing/2014/main" id="{5A7547D2-BD15-FD42-A8CE-3F1F438A97E4}"/>
              </a:ext>
            </a:extLst>
          </p:cNvPr>
          <p:cNvSpPr/>
          <p:nvPr userDrawn="1"/>
        </p:nvSpPr>
        <p:spPr>
          <a:xfrm>
            <a:off x="843695" y="5022734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06" name="object 158">
            <a:extLst>
              <a:ext uri="{FF2B5EF4-FFF2-40B4-BE49-F238E27FC236}">
                <a16:creationId xmlns:a16="http://schemas.microsoft.com/office/drawing/2014/main" id="{475D42B6-CFE1-2842-94B9-250F06B7A412}"/>
              </a:ext>
            </a:extLst>
          </p:cNvPr>
          <p:cNvSpPr/>
          <p:nvPr userDrawn="1"/>
        </p:nvSpPr>
        <p:spPr>
          <a:xfrm>
            <a:off x="843695" y="4933936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07" name="object 159">
            <a:extLst>
              <a:ext uri="{FF2B5EF4-FFF2-40B4-BE49-F238E27FC236}">
                <a16:creationId xmlns:a16="http://schemas.microsoft.com/office/drawing/2014/main" id="{084780AC-48F5-EA48-B942-4C5DEC8B708A}"/>
              </a:ext>
            </a:extLst>
          </p:cNvPr>
          <p:cNvSpPr/>
          <p:nvPr userDrawn="1"/>
        </p:nvSpPr>
        <p:spPr>
          <a:xfrm>
            <a:off x="843695" y="484513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08" name="object 160">
            <a:extLst>
              <a:ext uri="{FF2B5EF4-FFF2-40B4-BE49-F238E27FC236}">
                <a16:creationId xmlns:a16="http://schemas.microsoft.com/office/drawing/2014/main" id="{59109C92-0DA1-4549-B6E4-02F8AA89DEFF}"/>
              </a:ext>
            </a:extLst>
          </p:cNvPr>
          <p:cNvSpPr/>
          <p:nvPr userDrawn="1"/>
        </p:nvSpPr>
        <p:spPr>
          <a:xfrm>
            <a:off x="843695" y="4756329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09" name="object 161">
            <a:extLst>
              <a:ext uri="{FF2B5EF4-FFF2-40B4-BE49-F238E27FC236}">
                <a16:creationId xmlns:a16="http://schemas.microsoft.com/office/drawing/2014/main" id="{C15375D0-25DC-9B43-B6F2-D70007DF81FC}"/>
              </a:ext>
            </a:extLst>
          </p:cNvPr>
          <p:cNvSpPr/>
          <p:nvPr userDrawn="1"/>
        </p:nvSpPr>
        <p:spPr>
          <a:xfrm>
            <a:off x="843695" y="4667529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10" name="object 162">
            <a:extLst>
              <a:ext uri="{FF2B5EF4-FFF2-40B4-BE49-F238E27FC236}">
                <a16:creationId xmlns:a16="http://schemas.microsoft.com/office/drawing/2014/main" id="{C7B6EE2D-0688-8A4B-89CE-E01A91868030}"/>
              </a:ext>
            </a:extLst>
          </p:cNvPr>
          <p:cNvSpPr/>
          <p:nvPr userDrawn="1"/>
        </p:nvSpPr>
        <p:spPr>
          <a:xfrm>
            <a:off x="843695" y="4578746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11" name="object 163">
            <a:extLst>
              <a:ext uri="{FF2B5EF4-FFF2-40B4-BE49-F238E27FC236}">
                <a16:creationId xmlns:a16="http://schemas.microsoft.com/office/drawing/2014/main" id="{30D37E48-6644-FC4C-8220-6BA0B143AA1A}"/>
              </a:ext>
            </a:extLst>
          </p:cNvPr>
          <p:cNvSpPr/>
          <p:nvPr userDrawn="1"/>
        </p:nvSpPr>
        <p:spPr>
          <a:xfrm>
            <a:off x="843695" y="448994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12" name="object 164">
            <a:extLst>
              <a:ext uri="{FF2B5EF4-FFF2-40B4-BE49-F238E27FC236}">
                <a16:creationId xmlns:a16="http://schemas.microsoft.com/office/drawing/2014/main" id="{4964FB6C-C03A-4140-B33F-976B11ABD9CB}"/>
              </a:ext>
            </a:extLst>
          </p:cNvPr>
          <p:cNvSpPr/>
          <p:nvPr userDrawn="1"/>
        </p:nvSpPr>
        <p:spPr>
          <a:xfrm>
            <a:off x="843695" y="440113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13" name="object 165">
            <a:extLst>
              <a:ext uri="{FF2B5EF4-FFF2-40B4-BE49-F238E27FC236}">
                <a16:creationId xmlns:a16="http://schemas.microsoft.com/office/drawing/2014/main" id="{E67B971E-A9DD-914A-B425-02EE5D618A48}"/>
              </a:ext>
            </a:extLst>
          </p:cNvPr>
          <p:cNvSpPr/>
          <p:nvPr userDrawn="1"/>
        </p:nvSpPr>
        <p:spPr>
          <a:xfrm>
            <a:off x="843695" y="4312351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14" name="object 166">
            <a:extLst>
              <a:ext uri="{FF2B5EF4-FFF2-40B4-BE49-F238E27FC236}">
                <a16:creationId xmlns:a16="http://schemas.microsoft.com/office/drawing/2014/main" id="{546E7592-0C27-EE48-8B05-84885A84F10E}"/>
              </a:ext>
            </a:extLst>
          </p:cNvPr>
          <p:cNvSpPr/>
          <p:nvPr userDrawn="1"/>
        </p:nvSpPr>
        <p:spPr>
          <a:xfrm>
            <a:off x="843695" y="4223553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15" name="object 167">
            <a:extLst>
              <a:ext uri="{FF2B5EF4-FFF2-40B4-BE49-F238E27FC236}">
                <a16:creationId xmlns:a16="http://schemas.microsoft.com/office/drawing/2014/main" id="{D721869B-A510-B64B-9D82-11DDF7D6D61E}"/>
              </a:ext>
            </a:extLst>
          </p:cNvPr>
          <p:cNvSpPr/>
          <p:nvPr userDrawn="1"/>
        </p:nvSpPr>
        <p:spPr>
          <a:xfrm>
            <a:off x="754895" y="67986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16" name="object 168">
            <a:extLst>
              <a:ext uri="{FF2B5EF4-FFF2-40B4-BE49-F238E27FC236}">
                <a16:creationId xmlns:a16="http://schemas.microsoft.com/office/drawing/2014/main" id="{4E7C89E1-74DA-8C49-B08C-A589B058309B}"/>
              </a:ext>
            </a:extLst>
          </p:cNvPr>
          <p:cNvSpPr/>
          <p:nvPr userDrawn="1"/>
        </p:nvSpPr>
        <p:spPr>
          <a:xfrm>
            <a:off x="754895" y="67098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17" name="object 169">
            <a:extLst>
              <a:ext uri="{FF2B5EF4-FFF2-40B4-BE49-F238E27FC236}">
                <a16:creationId xmlns:a16="http://schemas.microsoft.com/office/drawing/2014/main" id="{0A7CBF17-7856-184B-A4F3-6CFF451ED97B}"/>
              </a:ext>
            </a:extLst>
          </p:cNvPr>
          <p:cNvSpPr/>
          <p:nvPr userDrawn="1"/>
        </p:nvSpPr>
        <p:spPr>
          <a:xfrm>
            <a:off x="754895" y="662108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18" name="object 170">
            <a:extLst>
              <a:ext uri="{FF2B5EF4-FFF2-40B4-BE49-F238E27FC236}">
                <a16:creationId xmlns:a16="http://schemas.microsoft.com/office/drawing/2014/main" id="{7ADEE667-5127-0E4E-B92F-6F1D93C5E294}"/>
              </a:ext>
            </a:extLst>
          </p:cNvPr>
          <p:cNvSpPr/>
          <p:nvPr userDrawn="1"/>
        </p:nvSpPr>
        <p:spPr>
          <a:xfrm>
            <a:off x="754895" y="653229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19" name="object 171">
            <a:extLst>
              <a:ext uri="{FF2B5EF4-FFF2-40B4-BE49-F238E27FC236}">
                <a16:creationId xmlns:a16="http://schemas.microsoft.com/office/drawing/2014/main" id="{129B7AB1-0AB6-AE49-A753-5DAE6E9D57D3}"/>
              </a:ext>
            </a:extLst>
          </p:cNvPr>
          <p:cNvSpPr/>
          <p:nvPr userDrawn="1"/>
        </p:nvSpPr>
        <p:spPr>
          <a:xfrm>
            <a:off x="754895" y="644350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0" name="object 172">
            <a:extLst>
              <a:ext uri="{FF2B5EF4-FFF2-40B4-BE49-F238E27FC236}">
                <a16:creationId xmlns:a16="http://schemas.microsoft.com/office/drawing/2014/main" id="{69571A93-1961-354E-B28D-7545A428EF02}"/>
              </a:ext>
            </a:extLst>
          </p:cNvPr>
          <p:cNvSpPr/>
          <p:nvPr userDrawn="1"/>
        </p:nvSpPr>
        <p:spPr>
          <a:xfrm>
            <a:off x="754895" y="635470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1" name="object 173">
            <a:extLst>
              <a:ext uri="{FF2B5EF4-FFF2-40B4-BE49-F238E27FC236}">
                <a16:creationId xmlns:a16="http://schemas.microsoft.com/office/drawing/2014/main" id="{97E05AC7-7E70-5644-B2D2-9A34A6F31A6D}"/>
              </a:ext>
            </a:extLst>
          </p:cNvPr>
          <p:cNvSpPr/>
          <p:nvPr userDrawn="1"/>
        </p:nvSpPr>
        <p:spPr>
          <a:xfrm>
            <a:off x="754895" y="6265907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2" name="object 174">
            <a:extLst>
              <a:ext uri="{FF2B5EF4-FFF2-40B4-BE49-F238E27FC236}">
                <a16:creationId xmlns:a16="http://schemas.microsoft.com/office/drawing/2014/main" id="{C170AA46-6758-1142-8E8A-29B8A12610A8}"/>
              </a:ext>
            </a:extLst>
          </p:cNvPr>
          <p:cNvSpPr/>
          <p:nvPr userDrawn="1"/>
        </p:nvSpPr>
        <p:spPr>
          <a:xfrm>
            <a:off x="754895" y="617710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3" name="object 175">
            <a:extLst>
              <a:ext uri="{FF2B5EF4-FFF2-40B4-BE49-F238E27FC236}">
                <a16:creationId xmlns:a16="http://schemas.microsoft.com/office/drawing/2014/main" id="{1473150F-EB3F-1D4C-9E94-6A04E94DD4A9}"/>
              </a:ext>
            </a:extLst>
          </p:cNvPr>
          <p:cNvSpPr/>
          <p:nvPr userDrawn="1"/>
        </p:nvSpPr>
        <p:spPr>
          <a:xfrm>
            <a:off x="754895" y="608829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4" name="object 176">
            <a:extLst>
              <a:ext uri="{FF2B5EF4-FFF2-40B4-BE49-F238E27FC236}">
                <a16:creationId xmlns:a16="http://schemas.microsoft.com/office/drawing/2014/main" id="{D4E73230-C80A-C242-9CE3-34AECF93D961}"/>
              </a:ext>
            </a:extLst>
          </p:cNvPr>
          <p:cNvSpPr/>
          <p:nvPr userDrawn="1"/>
        </p:nvSpPr>
        <p:spPr>
          <a:xfrm>
            <a:off x="754895" y="599951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5" name="object 177">
            <a:extLst>
              <a:ext uri="{FF2B5EF4-FFF2-40B4-BE49-F238E27FC236}">
                <a16:creationId xmlns:a16="http://schemas.microsoft.com/office/drawing/2014/main" id="{208FACBA-4999-0847-854E-F10CD0711CCD}"/>
              </a:ext>
            </a:extLst>
          </p:cNvPr>
          <p:cNvSpPr/>
          <p:nvPr userDrawn="1"/>
        </p:nvSpPr>
        <p:spPr>
          <a:xfrm>
            <a:off x="754895" y="5910703"/>
            <a:ext cx="31917" cy="31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7"/>
                </a:lnTo>
                <a:lnTo>
                  <a:pt x="0" y="16763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3"/>
                </a:lnTo>
                <a:lnTo>
                  <a:pt x="21600" y="4837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6" name="object 178">
            <a:extLst>
              <a:ext uri="{FF2B5EF4-FFF2-40B4-BE49-F238E27FC236}">
                <a16:creationId xmlns:a16="http://schemas.microsoft.com/office/drawing/2014/main" id="{D79A5D4B-1A1A-AE4E-A4C2-A861DF13B3F5}"/>
              </a:ext>
            </a:extLst>
          </p:cNvPr>
          <p:cNvSpPr/>
          <p:nvPr userDrawn="1"/>
        </p:nvSpPr>
        <p:spPr>
          <a:xfrm>
            <a:off x="754895" y="582191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7" name="object 179">
            <a:extLst>
              <a:ext uri="{FF2B5EF4-FFF2-40B4-BE49-F238E27FC236}">
                <a16:creationId xmlns:a16="http://schemas.microsoft.com/office/drawing/2014/main" id="{A5217547-B955-C543-8AD5-6A804E094748}"/>
              </a:ext>
            </a:extLst>
          </p:cNvPr>
          <p:cNvSpPr/>
          <p:nvPr userDrawn="1"/>
        </p:nvSpPr>
        <p:spPr>
          <a:xfrm>
            <a:off x="754895" y="573310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8" name="object 180">
            <a:extLst>
              <a:ext uri="{FF2B5EF4-FFF2-40B4-BE49-F238E27FC236}">
                <a16:creationId xmlns:a16="http://schemas.microsoft.com/office/drawing/2014/main" id="{5718252E-99D9-D343-AB96-CDA638639E44}"/>
              </a:ext>
            </a:extLst>
          </p:cNvPr>
          <p:cNvSpPr/>
          <p:nvPr userDrawn="1"/>
        </p:nvSpPr>
        <p:spPr>
          <a:xfrm>
            <a:off x="754895" y="564430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9" name="object 181">
            <a:extLst>
              <a:ext uri="{FF2B5EF4-FFF2-40B4-BE49-F238E27FC236}">
                <a16:creationId xmlns:a16="http://schemas.microsoft.com/office/drawing/2014/main" id="{B97AF4E2-8DF0-A64A-A0A1-7BCD724C055E}"/>
              </a:ext>
            </a:extLst>
          </p:cNvPr>
          <p:cNvSpPr/>
          <p:nvPr userDrawn="1"/>
        </p:nvSpPr>
        <p:spPr>
          <a:xfrm>
            <a:off x="754895" y="555552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0" name="object 182">
            <a:extLst>
              <a:ext uri="{FF2B5EF4-FFF2-40B4-BE49-F238E27FC236}">
                <a16:creationId xmlns:a16="http://schemas.microsoft.com/office/drawing/2014/main" id="{2FADC7A5-6411-2A44-B7DE-BD72FBA73427}"/>
              </a:ext>
            </a:extLst>
          </p:cNvPr>
          <p:cNvSpPr/>
          <p:nvPr userDrawn="1"/>
        </p:nvSpPr>
        <p:spPr>
          <a:xfrm>
            <a:off x="754895" y="546671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1" name="object 183">
            <a:extLst>
              <a:ext uri="{FF2B5EF4-FFF2-40B4-BE49-F238E27FC236}">
                <a16:creationId xmlns:a16="http://schemas.microsoft.com/office/drawing/2014/main" id="{7C823078-3F73-E64D-8637-95853CDDD7F7}"/>
              </a:ext>
            </a:extLst>
          </p:cNvPr>
          <p:cNvSpPr/>
          <p:nvPr userDrawn="1"/>
        </p:nvSpPr>
        <p:spPr>
          <a:xfrm>
            <a:off x="754895" y="537791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2" name="object 184">
            <a:extLst>
              <a:ext uri="{FF2B5EF4-FFF2-40B4-BE49-F238E27FC236}">
                <a16:creationId xmlns:a16="http://schemas.microsoft.com/office/drawing/2014/main" id="{AAE32EB3-CE89-554C-B76A-EA3EAB2F8802}"/>
              </a:ext>
            </a:extLst>
          </p:cNvPr>
          <p:cNvSpPr/>
          <p:nvPr userDrawn="1"/>
        </p:nvSpPr>
        <p:spPr>
          <a:xfrm>
            <a:off x="754895" y="528912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3" name="object 185">
            <a:extLst>
              <a:ext uri="{FF2B5EF4-FFF2-40B4-BE49-F238E27FC236}">
                <a16:creationId xmlns:a16="http://schemas.microsoft.com/office/drawing/2014/main" id="{1FE8D792-621A-1649-9E94-84CEC883A2AE}"/>
              </a:ext>
            </a:extLst>
          </p:cNvPr>
          <p:cNvSpPr/>
          <p:nvPr userDrawn="1"/>
        </p:nvSpPr>
        <p:spPr>
          <a:xfrm>
            <a:off x="754895" y="5200331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4" name="object 186">
            <a:extLst>
              <a:ext uri="{FF2B5EF4-FFF2-40B4-BE49-F238E27FC236}">
                <a16:creationId xmlns:a16="http://schemas.microsoft.com/office/drawing/2014/main" id="{517BFE77-D182-3C44-82B5-DD86C73E9A74}"/>
              </a:ext>
            </a:extLst>
          </p:cNvPr>
          <p:cNvSpPr/>
          <p:nvPr userDrawn="1"/>
        </p:nvSpPr>
        <p:spPr>
          <a:xfrm>
            <a:off x="754895" y="5111520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5" name="object 187">
            <a:extLst>
              <a:ext uri="{FF2B5EF4-FFF2-40B4-BE49-F238E27FC236}">
                <a16:creationId xmlns:a16="http://schemas.microsoft.com/office/drawing/2014/main" id="{81EC7FDE-AEF6-FE49-B7F1-C5DE1C174CA3}"/>
              </a:ext>
            </a:extLst>
          </p:cNvPr>
          <p:cNvSpPr/>
          <p:nvPr userDrawn="1"/>
        </p:nvSpPr>
        <p:spPr>
          <a:xfrm>
            <a:off x="754895" y="5022734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6" name="object 188">
            <a:extLst>
              <a:ext uri="{FF2B5EF4-FFF2-40B4-BE49-F238E27FC236}">
                <a16:creationId xmlns:a16="http://schemas.microsoft.com/office/drawing/2014/main" id="{1081D8F2-9CDC-EC41-8253-A5D03975C6DA}"/>
              </a:ext>
            </a:extLst>
          </p:cNvPr>
          <p:cNvSpPr/>
          <p:nvPr userDrawn="1"/>
        </p:nvSpPr>
        <p:spPr>
          <a:xfrm>
            <a:off x="754895" y="4933936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7" name="object 189">
            <a:extLst>
              <a:ext uri="{FF2B5EF4-FFF2-40B4-BE49-F238E27FC236}">
                <a16:creationId xmlns:a16="http://schemas.microsoft.com/office/drawing/2014/main" id="{554D93BB-CC4D-D04D-8A13-8A6EC264017D}"/>
              </a:ext>
            </a:extLst>
          </p:cNvPr>
          <p:cNvSpPr/>
          <p:nvPr userDrawn="1"/>
        </p:nvSpPr>
        <p:spPr>
          <a:xfrm>
            <a:off x="754895" y="484513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8" name="object 190">
            <a:extLst>
              <a:ext uri="{FF2B5EF4-FFF2-40B4-BE49-F238E27FC236}">
                <a16:creationId xmlns:a16="http://schemas.microsoft.com/office/drawing/2014/main" id="{CD87F0F9-6184-084F-8D33-0956C963C9A3}"/>
              </a:ext>
            </a:extLst>
          </p:cNvPr>
          <p:cNvSpPr/>
          <p:nvPr userDrawn="1"/>
        </p:nvSpPr>
        <p:spPr>
          <a:xfrm>
            <a:off x="754895" y="4756329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9" name="object 191">
            <a:extLst>
              <a:ext uri="{FF2B5EF4-FFF2-40B4-BE49-F238E27FC236}">
                <a16:creationId xmlns:a16="http://schemas.microsoft.com/office/drawing/2014/main" id="{44063E8E-5260-6A44-AD96-0AE8AEF9225E}"/>
              </a:ext>
            </a:extLst>
          </p:cNvPr>
          <p:cNvSpPr/>
          <p:nvPr userDrawn="1"/>
        </p:nvSpPr>
        <p:spPr>
          <a:xfrm>
            <a:off x="754895" y="4667529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0" name="object 192">
            <a:extLst>
              <a:ext uri="{FF2B5EF4-FFF2-40B4-BE49-F238E27FC236}">
                <a16:creationId xmlns:a16="http://schemas.microsoft.com/office/drawing/2014/main" id="{BDCC027E-EE65-AE46-9D9F-81EB3148E58B}"/>
              </a:ext>
            </a:extLst>
          </p:cNvPr>
          <p:cNvSpPr/>
          <p:nvPr userDrawn="1"/>
        </p:nvSpPr>
        <p:spPr>
          <a:xfrm>
            <a:off x="754895" y="4578746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1" name="object 193">
            <a:extLst>
              <a:ext uri="{FF2B5EF4-FFF2-40B4-BE49-F238E27FC236}">
                <a16:creationId xmlns:a16="http://schemas.microsoft.com/office/drawing/2014/main" id="{A98FBF44-6275-F64C-A54A-C05F5B73345E}"/>
              </a:ext>
            </a:extLst>
          </p:cNvPr>
          <p:cNvSpPr/>
          <p:nvPr userDrawn="1"/>
        </p:nvSpPr>
        <p:spPr>
          <a:xfrm>
            <a:off x="754895" y="448994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2" name="object 194">
            <a:extLst>
              <a:ext uri="{FF2B5EF4-FFF2-40B4-BE49-F238E27FC236}">
                <a16:creationId xmlns:a16="http://schemas.microsoft.com/office/drawing/2014/main" id="{341E9BB6-1118-4446-8138-F11523039B7D}"/>
              </a:ext>
            </a:extLst>
          </p:cNvPr>
          <p:cNvSpPr/>
          <p:nvPr userDrawn="1"/>
        </p:nvSpPr>
        <p:spPr>
          <a:xfrm>
            <a:off x="754895" y="440113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3" name="object 195">
            <a:extLst>
              <a:ext uri="{FF2B5EF4-FFF2-40B4-BE49-F238E27FC236}">
                <a16:creationId xmlns:a16="http://schemas.microsoft.com/office/drawing/2014/main" id="{3112B8CF-7D3A-6F4F-8C63-95AC37EFD615}"/>
              </a:ext>
            </a:extLst>
          </p:cNvPr>
          <p:cNvSpPr/>
          <p:nvPr userDrawn="1"/>
        </p:nvSpPr>
        <p:spPr>
          <a:xfrm>
            <a:off x="754895" y="4312351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4" name="object 196">
            <a:extLst>
              <a:ext uri="{FF2B5EF4-FFF2-40B4-BE49-F238E27FC236}">
                <a16:creationId xmlns:a16="http://schemas.microsoft.com/office/drawing/2014/main" id="{2ECA5075-1620-9442-9A74-B15946F2B16E}"/>
              </a:ext>
            </a:extLst>
          </p:cNvPr>
          <p:cNvSpPr/>
          <p:nvPr userDrawn="1"/>
        </p:nvSpPr>
        <p:spPr>
          <a:xfrm>
            <a:off x="754895" y="4223553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5" name="object 197">
            <a:extLst>
              <a:ext uri="{FF2B5EF4-FFF2-40B4-BE49-F238E27FC236}">
                <a16:creationId xmlns:a16="http://schemas.microsoft.com/office/drawing/2014/main" id="{8FB90F94-5FC6-7441-82AF-6933ACA68DCE}"/>
              </a:ext>
            </a:extLst>
          </p:cNvPr>
          <p:cNvSpPr/>
          <p:nvPr userDrawn="1"/>
        </p:nvSpPr>
        <p:spPr>
          <a:xfrm>
            <a:off x="666098" y="67986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6" name="object 198">
            <a:extLst>
              <a:ext uri="{FF2B5EF4-FFF2-40B4-BE49-F238E27FC236}">
                <a16:creationId xmlns:a16="http://schemas.microsoft.com/office/drawing/2014/main" id="{3D00528C-324E-164F-BCE3-B97F8293E995}"/>
              </a:ext>
            </a:extLst>
          </p:cNvPr>
          <p:cNvSpPr/>
          <p:nvPr userDrawn="1"/>
        </p:nvSpPr>
        <p:spPr>
          <a:xfrm>
            <a:off x="666098" y="67098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7" name="object 199">
            <a:extLst>
              <a:ext uri="{FF2B5EF4-FFF2-40B4-BE49-F238E27FC236}">
                <a16:creationId xmlns:a16="http://schemas.microsoft.com/office/drawing/2014/main" id="{5E163759-E2CC-834E-99A8-E311913DDFA4}"/>
              </a:ext>
            </a:extLst>
          </p:cNvPr>
          <p:cNvSpPr/>
          <p:nvPr userDrawn="1"/>
        </p:nvSpPr>
        <p:spPr>
          <a:xfrm>
            <a:off x="666098" y="662108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8" name="object 200">
            <a:extLst>
              <a:ext uri="{FF2B5EF4-FFF2-40B4-BE49-F238E27FC236}">
                <a16:creationId xmlns:a16="http://schemas.microsoft.com/office/drawing/2014/main" id="{1EE0B455-D1FF-FD4F-9C4B-418EDA26514B}"/>
              </a:ext>
            </a:extLst>
          </p:cNvPr>
          <p:cNvSpPr/>
          <p:nvPr userDrawn="1"/>
        </p:nvSpPr>
        <p:spPr>
          <a:xfrm>
            <a:off x="666098" y="653229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9" name="object 201">
            <a:extLst>
              <a:ext uri="{FF2B5EF4-FFF2-40B4-BE49-F238E27FC236}">
                <a16:creationId xmlns:a16="http://schemas.microsoft.com/office/drawing/2014/main" id="{B60F443D-49AA-104B-925C-E049A037B585}"/>
              </a:ext>
            </a:extLst>
          </p:cNvPr>
          <p:cNvSpPr/>
          <p:nvPr userDrawn="1"/>
        </p:nvSpPr>
        <p:spPr>
          <a:xfrm>
            <a:off x="666098" y="644350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0" name="object 202">
            <a:extLst>
              <a:ext uri="{FF2B5EF4-FFF2-40B4-BE49-F238E27FC236}">
                <a16:creationId xmlns:a16="http://schemas.microsoft.com/office/drawing/2014/main" id="{486D92CE-74D3-6043-8113-5B59D3AEDF7D}"/>
              </a:ext>
            </a:extLst>
          </p:cNvPr>
          <p:cNvSpPr/>
          <p:nvPr userDrawn="1"/>
        </p:nvSpPr>
        <p:spPr>
          <a:xfrm>
            <a:off x="666098" y="635470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1" name="object 203">
            <a:extLst>
              <a:ext uri="{FF2B5EF4-FFF2-40B4-BE49-F238E27FC236}">
                <a16:creationId xmlns:a16="http://schemas.microsoft.com/office/drawing/2014/main" id="{08CBB99A-49F5-854B-A623-D5D04EDDD1C5}"/>
              </a:ext>
            </a:extLst>
          </p:cNvPr>
          <p:cNvSpPr/>
          <p:nvPr userDrawn="1"/>
        </p:nvSpPr>
        <p:spPr>
          <a:xfrm>
            <a:off x="666098" y="6265907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2" name="object 204">
            <a:extLst>
              <a:ext uri="{FF2B5EF4-FFF2-40B4-BE49-F238E27FC236}">
                <a16:creationId xmlns:a16="http://schemas.microsoft.com/office/drawing/2014/main" id="{D0E7731D-57CB-FF45-8080-54399D4D85C2}"/>
              </a:ext>
            </a:extLst>
          </p:cNvPr>
          <p:cNvSpPr/>
          <p:nvPr userDrawn="1"/>
        </p:nvSpPr>
        <p:spPr>
          <a:xfrm>
            <a:off x="666098" y="617710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3" name="object 205">
            <a:extLst>
              <a:ext uri="{FF2B5EF4-FFF2-40B4-BE49-F238E27FC236}">
                <a16:creationId xmlns:a16="http://schemas.microsoft.com/office/drawing/2014/main" id="{5DA0C531-1901-9646-B840-70EB3A3219E8}"/>
              </a:ext>
            </a:extLst>
          </p:cNvPr>
          <p:cNvSpPr/>
          <p:nvPr userDrawn="1"/>
        </p:nvSpPr>
        <p:spPr>
          <a:xfrm>
            <a:off x="666098" y="608829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4" name="object 206">
            <a:extLst>
              <a:ext uri="{FF2B5EF4-FFF2-40B4-BE49-F238E27FC236}">
                <a16:creationId xmlns:a16="http://schemas.microsoft.com/office/drawing/2014/main" id="{067F4EDD-C915-EE40-8087-8E37AEA1283C}"/>
              </a:ext>
            </a:extLst>
          </p:cNvPr>
          <p:cNvSpPr/>
          <p:nvPr userDrawn="1"/>
        </p:nvSpPr>
        <p:spPr>
          <a:xfrm>
            <a:off x="666098" y="599951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5" name="object 207">
            <a:extLst>
              <a:ext uri="{FF2B5EF4-FFF2-40B4-BE49-F238E27FC236}">
                <a16:creationId xmlns:a16="http://schemas.microsoft.com/office/drawing/2014/main" id="{54A66F21-AC64-5543-8F78-C2071A54205E}"/>
              </a:ext>
            </a:extLst>
          </p:cNvPr>
          <p:cNvSpPr/>
          <p:nvPr userDrawn="1"/>
        </p:nvSpPr>
        <p:spPr>
          <a:xfrm>
            <a:off x="666098" y="5910703"/>
            <a:ext cx="31917" cy="31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7"/>
                </a:lnTo>
                <a:lnTo>
                  <a:pt x="0" y="16763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3"/>
                </a:lnTo>
                <a:lnTo>
                  <a:pt x="21600" y="4837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6" name="object 208">
            <a:extLst>
              <a:ext uri="{FF2B5EF4-FFF2-40B4-BE49-F238E27FC236}">
                <a16:creationId xmlns:a16="http://schemas.microsoft.com/office/drawing/2014/main" id="{0EC6971C-91C0-1C4A-BF73-2B46809A1DA6}"/>
              </a:ext>
            </a:extLst>
          </p:cNvPr>
          <p:cNvSpPr/>
          <p:nvPr userDrawn="1"/>
        </p:nvSpPr>
        <p:spPr>
          <a:xfrm>
            <a:off x="666098" y="582191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7" name="object 209">
            <a:extLst>
              <a:ext uri="{FF2B5EF4-FFF2-40B4-BE49-F238E27FC236}">
                <a16:creationId xmlns:a16="http://schemas.microsoft.com/office/drawing/2014/main" id="{EC5232F0-FB61-D74B-B8EA-C5A027DA24DA}"/>
              </a:ext>
            </a:extLst>
          </p:cNvPr>
          <p:cNvSpPr/>
          <p:nvPr userDrawn="1"/>
        </p:nvSpPr>
        <p:spPr>
          <a:xfrm>
            <a:off x="666098" y="573310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8" name="object 210">
            <a:extLst>
              <a:ext uri="{FF2B5EF4-FFF2-40B4-BE49-F238E27FC236}">
                <a16:creationId xmlns:a16="http://schemas.microsoft.com/office/drawing/2014/main" id="{E787CCD7-F2AD-8748-8C8E-E5456D105529}"/>
              </a:ext>
            </a:extLst>
          </p:cNvPr>
          <p:cNvSpPr/>
          <p:nvPr userDrawn="1"/>
        </p:nvSpPr>
        <p:spPr>
          <a:xfrm>
            <a:off x="666098" y="564430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9" name="object 211">
            <a:extLst>
              <a:ext uri="{FF2B5EF4-FFF2-40B4-BE49-F238E27FC236}">
                <a16:creationId xmlns:a16="http://schemas.microsoft.com/office/drawing/2014/main" id="{0E918753-E62D-8F4F-A8D9-FB99E5323F89}"/>
              </a:ext>
            </a:extLst>
          </p:cNvPr>
          <p:cNvSpPr/>
          <p:nvPr userDrawn="1"/>
        </p:nvSpPr>
        <p:spPr>
          <a:xfrm>
            <a:off x="666098" y="555552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0" name="object 212">
            <a:extLst>
              <a:ext uri="{FF2B5EF4-FFF2-40B4-BE49-F238E27FC236}">
                <a16:creationId xmlns:a16="http://schemas.microsoft.com/office/drawing/2014/main" id="{79E770C0-14A4-BE4C-9BA7-B9B1D66842C7}"/>
              </a:ext>
            </a:extLst>
          </p:cNvPr>
          <p:cNvSpPr/>
          <p:nvPr userDrawn="1"/>
        </p:nvSpPr>
        <p:spPr>
          <a:xfrm>
            <a:off x="666098" y="546671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1" name="object 213">
            <a:extLst>
              <a:ext uri="{FF2B5EF4-FFF2-40B4-BE49-F238E27FC236}">
                <a16:creationId xmlns:a16="http://schemas.microsoft.com/office/drawing/2014/main" id="{0E7F2207-F392-5E4C-B7BD-2520B8A9C624}"/>
              </a:ext>
            </a:extLst>
          </p:cNvPr>
          <p:cNvSpPr/>
          <p:nvPr userDrawn="1"/>
        </p:nvSpPr>
        <p:spPr>
          <a:xfrm>
            <a:off x="666098" y="537791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2" name="object 214">
            <a:extLst>
              <a:ext uri="{FF2B5EF4-FFF2-40B4-BE49-F238E27FC236}">
                <a16:creationId xmlns:a16="http://schemas.microsoft.com/office/drawing/2014/main" id="{E010D8E1-3B78-CC47-8AB3-B0D50C3E690C}"/>
              </a:ext>
            </a:extLst>
          </p:cNvPr>
          <p:cNvSpPr/>
          <p:nvPr userDrawn="1"/>
        </p:nvSpPr>
        <p:spPr>
          <a:xfrm>
            <a:off x="666098" y="528912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3" name="object 215">
            <a:extLst>
              <a:ext uri="{FF2B5EF4-FFF2-40B4-BE49-F238E27FC236}">
                <a16:creationId xmlns:a16="http://schemas.microsoft.com/office/drawing/2014/main" id="{A77500D5-FEE1-1A48-AA3F-18818E7E114B}"/>
              </a:ext>
            </a:extLst>
          </p:cNvPr>
          <p:cNvSpPr/>
          <p:nvPr userDrawn="1"/>
        </p:nvSpPr>
        <p:spPr>
          <a:xfrm>
            <a:off x="666098" y="5200331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4" name="object 216">
            <a:extLst>
              <a:ext uri="{FF2B5EF4-FFF2-40B4-BE49-F238E27FC236}">
                <a16:creationId xmlns:a16="http://schemas.microsoft.com/office/drawing/2014/main" id="{39C2A777-FAE8-7A41-8782-7A74FEDD33C7}"/>
              </a:ext>
            </a:extLst>
          </p:cNvPr>
          <p:cNvSpPr/>
          <p:nvPr userDrawn="1"/>
        </p:nvSpPr>
        <p:spPr>
          <a:xfrm>
            <a:off x="666098" y="5111520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5" name="object 217">
            <a:extLst>
              <a:ext uri="{FF2B5EF4-FFF2-40B4-BE49-F238E27FC236}">
                <a16:creationId xmlns:a16="http://schemas.microsoft.com/office/drawing/2014/main" id="{EE2F6952-0E0C-6045-AF77-39F519FBD08C}"/>
              </a:ext>
            </a:extLst>
          </p:cNvPr>
          <p:cNvSpPr/>
          <p:nvPr userDrawn="1"/>
        </p:nvSpPr>
        <p:spPr>
          <a:xfrm>
            <a:off x="666098" y="5022734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6" name="object 218">
            <a:extLst>
              <a:ext uri="{FF2B5EF4-FFF2-40B4-BE49-F238E27FC236}">
                <a16:creationId xmlns:a16="http://schemas.microsoft.com/office/drawing/2014/main" id="{D8E5164E-9730-9A45-97D4-73E0CC5AED23}"/>
              </a:ext>
            </a:extLst>
          </p:cNvPr>
          <p:cNvSpPr/>
          <p:nvPr userDrawn="1"/>
        </p:nvSpPr>
        <p:spPr>
          <a:xfrm>
            <a:off x="666098" y="4933936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7" name="object 219">
            <a:extLst>
              <a:ext uri="{FF2B5EF4-FFF2-40B4-BE49-F238E27FC236}">
                <a16:creationId xmlns:a16="http://schemas.microsoft.com/office/drawing/2014/main" id="{4F52192F-8B1C-7D40-8242-F5DECA91EBDA}"/>
              </a:ext>
            </a:extLst>
          </p:cNvPr>
          <p:cNvSpPr/>
          <p:nvPr userDrawn="1"/>
        </p:nvSpPr>
        <p:spPr>
          <a:xfrm>
            <a:off x="666098" y="484513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8" name="object 220">
            <a:extLst>
              <a:ext uri="{FF2B5EF4-FFF2-40B4-BE49-F238E27FC236}">
                <a16:creationId xmlns:a16="http://schemas.microsoft.com/office/drawing/2014/main" id="{ABE80C30-99DD-6F4E-9483-309F090D8B64}"/>
              </a:ext>
            </a:extLst>
          </p:cNvPr>
          <p:cNvSpPr/>
          <p:nvPr userDrawn="1"/>
        </p:nvSpPr>
        <p:spPr>
          <a:xfrm>
            <a:off x="666098" y="4756329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9" name="object 221">
            <a:extLst>
              <a:ext uri="{FF2B5EF4-FFF2-40B4-BE49-F238E27FC236}">
                <a16:creationId xmlns:a16="http://schemas.microsoft.com/office/drawing/2014/main" id="{525F39C8-2CC1-B949-B5D7-2A5012B05B73}"/>
              </a:ext>
            </a:extLst>
          </p:cNvPr>
          <p:cNvSpPr/>
          <p:nvPr userDrawn="1"/>
        </p:nvSpPr>
        <p:spPr>
          <a:xfrm>
            <a:off x="666098" y="4667529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0" name="object 222">
            <a:extLst>
              <a:ext uri="{FF2B5EF4-FFF2-40B4-BE49-F238E27FC236}">
                <a16:creationId xmlns:a16="http://schemas.microsoft.com/office/drawing/2014/main" id="{5A1F877D-79A0-564D-A233-90560BFA71FF}"/>
              </a:ext>
            </a:extLst>
          </p:cNvPr>
          <p:cNvSpPr/>
          <p:nvPr userDrawn="1"/>
        </p:nvSpPr>
        <p:spPr>
          <a:xfrm>
            <a:off x="666098" y="4578746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1" name="object 223">
            <a:extLst>
              <a:ext uri="{FF2B5EF4-FFF2-40B4-BE49-F238E27FC236}">
                <a16:creationId xmlns:a16="http://schemas.microsoft.com/office/drawing/2014/main" id="{261B0131-9B55-B246-943B-D629DA1BE21E}"/>
              </a:ext>
            </a:extLst>
          </p:cNvPr>
          <p:cNvSpPr/>
          <p:nvPr userDrawn="1"/>
        </p:nvSpPr>
        <p:spPr>
          <a:xfrm>
            <a:off x="666098" y="448994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2" name="object 224">
            <a:extLst>
              <a:ext uri="{FF2B5EF4-FFF2-40B4-BE49-F238E27FC236}">
                <a16:creationId xmlns:a16="http://schemas.microsoft.com/office/drawing/2014/main" id="{49AA1663-591F-3248-A461-671FE01A8842}"/>
              </a:ext>
            </a:extLst>
          </p:cNvPr>
          <p:cNvSpPr/>
          <p:nvPr userDrawn="1"/>
        </p:nvSpPr>
        <p:spPr>
          <a:xfrm>
            <a:off x="666098" y="440113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3" name="object 225">
            <a:extLst>
              <a:ext uri="{FF2B5EF4-FFF2-40B4-BE49-F238E27FC236}">
                <a16:creationId xmlns:a16="http://schemas.microsoft.com/office/drawing/2014/main" id="{FEDF9DA9-61C0-9441-B061-E570A1176D73}"/>
              </a:ext>
            </a:extLst>
          </p:cNvPr>
          <p:cNvSpPr/>
          <p:nvPr userDrawn="1"/>
        </p:nvSpPr>
        <p:spPr>
          <a:xfrm>
            <a:off x="666098" y="4312351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4" name="object 226">
            <a:extLst>
              <a:ext uri="{FF2B5EF4-FFF2-40B4-BE49-F238E27FC236}">
                <a16:creationId xmlns:a16="http://schemas.microsoft.com/office/drawing/2014/main" id="{E59B23E5-0A6A-7646-9C4B-969BBEB52C91}"/>
              </a:ext>
            </a:extLst>
          </p:cNvPr>
          <p:cNvSpPr/>
          <p:nvPr userDrawn="1"/>
        </p:nvSpPr>
        <p:spPr>
          <a:xfrm>
            <a:off x="666098" y="4223553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5" name="object 227">
            <a:extLst>
              <a:ext uri="{FF2B5EF4-FFF2-40B4-BE49-F238E27FC236}">
                <a16:creationId xmlns:a16="http://schemas.microsoft.com/office/drawing/2014/main" id="{1F27B4D0-1932-7C44-ACC0-D64211AC6C25}"/>
              </a:ext>
            </a:extLst>
          </p:cNvPr>
          <p:cNvSpPr/>
          <p:nvPr userDrawn="1"/>
        </p:nvSpPr>
        <p:spPr>
          <a:xfrm>
            <a:off x="577301" y="67986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6" name="object 228">
            <a:extLst>
              <a:ext uri="{FF2B5EF4-FFF2-40B4-BE49-F238E27FC236}">
                <a16:creationId xmlns:a16="http://schemas.microsoft.com/office/drawing/2014/main" id="{17298BF4-53C2-5941-A79E-B6E2EA67BBEA}"/>
              </a:ext>
            </a:extLst>
          </p:cNvPr>
          <p:cNvSpPr/>
          <p:nvPr userDrawn="1"/>
        </p:nvSpPr>
        <p:spPr>
          <a:xfrm>
            <a:off x="577301" y="67098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7" name="object 229">
            <a:extLst>
              <a:ext uri="{FF2B5EF4-FFF2-40B4-BE49-F238E27FC236}">
                <a16:creationId xmlns:a16="http://schemas.microsoft.com/office/drawing/2014/main" id="{8B8AA4F8-5F50-AE4D-9E4A-E0C486F78653}"/>
              </a:ext>
            </a:extLst>
          </p:cNvPr>
          <p:cNvSpPr/>
          <p:nvPr userDrawn="1"/>
        </p:nvSpPr>
        <p:spPr>
          <a:xfrm>
            <a:off x="577301" y="662108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8" name="object 230">
            <a:extLst>
              <a:ext uri="{FF2B5EF4-FFF2-40B4-BE49-F238E27FC236}">
                <a16:creationId xmlns:a16="http://schemas.microsoft.com/office/drawing/2014/main" id="{7812EE36-EE0F-544E-9E1F-3E06BE7EB933}"/>
              </a:ext>
            </a:extLst>
          </p:cNvPr>
          <p:cNvSpPr/>
          <p:nvPr userDrawn="1"/>
        </p:nvSpPr>
        <p:spPr>
          <a:xfrm>
            <a:off x="577301" y="653229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9" name="object 231">
            <a:extLst>
              <a:ext uri="{FF2B5EF4-FFF2-40B4-BE49-F238E27FC236}">
                <a16:creationId xmlns:a16="http://schemas.microsoft.com/office/drawing/2014/main" id="{4FFD553A-0DAF-984B-A64E-42BAF1FD099A}"/>
              </a:ext>
            </a:extLst>
          </p:cNvPr>
          <p:cNvSpPr/>
          <p:nvPr userDrawn="1"/>
        </p:nvSpPr>
        <p:spPr>
          <a:xfrm>
            <a:off x="577301" y="644350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0" name="object 232">
            <a:extLst>
              <a:ext uri="{FF2B5EF4-FFF2-40B4-BE49-F238E27FC236}">
                <a16:creationId xmlns:a16="http://schemas.microsoft.com/office/drawing/2014/main" id="{D000BDE3-F209-7942-8AC7-3BEF5253D71D}"/>
              </a:ext>
            </a:extLst>
          </p:cNvPr>
          <p:cNvSpPr/>
          <p:nvPr userDrawn="1"/>
        </p:nvSpPr>
        <p:spPr>
          <a:xfrm>
            <a:off x="577301" y="635470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1" name="object 233">
            <a:extLst>
              <a:ext uri="{FF2B5EF4-FFF2-40B4-BE49-F238E27FC236}">
                <a16:creationId xmlns:a16="http://schemas.microsoft.com/office/drawing/2014/main" id="{A6BD12E8-8509-274F-9086-DB622817A0E8}"/>
              </a:ext>
            </a:extLst>
          </p:cNvPr>
          <p:cNvSpPr/>
          <p:nvPr userDrawn="1"/>
        </p:nvSpPr>
        <p:spPr>
          <a:xfrm>
            <a:off x="577301" y="6265907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2" name="object 234">
            <a:extLst>
              <a:ext uri="{FF2B5EF4-FFF2-40B4-BE49-F238E27FC236}">
                <a16:creationId xmlns:a16="http://schemas.microsoft.com/office/drawing/2014/main" id="{2CDFAB78-2862-1C45-83EA-A9093C702F3D}"/>
              </a:ext>
            </a:extLst>
          </p:cNvPr>
          <p:cNvSpPr/>
          <p:nvPr userDrawn="1"/>
        </p:nvSpPr>
        <p:spPr>
          <a:xfrm>
            <a:off x="577301" y="617710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3" name="object 235">
            <a:extLst>
              <a:ext uri="{FF2B5EF4-FFF2-40B4-BE49-F238E27FC236}">
                <a16:creationId xmlns:a16="http://schemas.microsoft.com/office/drawing/2014/main" id="{253A20FF-4B79-714F-8866-523F5DD0721F}"/>
              </a:ext>
            </a:extLst>
          </p:cNvPr>
          <p:cNvSpPr/>
          <p:nvPr userDrawn="1"/>
        </p:nvSpPr>
        <p:spPr>
          <a:xfrm>
            <a:off x="577301" y="608829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4" name="object 236">
            <a:extLst>
              <a:ext uri="{FF2B5EF4-FFF2-40B4-BE49-F238E27FC236}">
                <a16:creationId xmlns:a16="http://schemas.microsoft.com/office/drawing/2014/main" id="{282F786E-851E-A64F-A36E-BD97EBE965FC}"/>
              </a:ext>
            </a:extLst>
          </p:cNvPr>
          <p:cNvSpPr/>
          <p:nvPr userDrawn="1"/>
        </p:nvSpPr>
        <p:spPr>
          <a:xfrm>
            <a:off x="577301" y="599951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5" name="object 237">
            <a:extLst>
              <a:ext uri="{FF2B5EF4-FFF2-40B4-BE49-F238E27FC236}">
                <a16:creationId xmlns:a16="http://schemas.microsoft.com/office/drawing/2014/main" id="{60721D1D-942A-5D49-9569-46D745741D84}"/>
              </a:ext>
            </a:extLst>
          </p:cNvPr>
          <p:cNvSpPr/>
          <p:nvPr userDrawn="1"/>
        </p:nvSpPr>
        <p:spPr>
          <a:xfrm>
            <a:off x="577301" y="5910703"/>
            <a:ext cx="31917" cy="31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7"/>
                </a:lnTo>
                <a:lnTo>
                  <a:pt x="0" y="16763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3"/>
                </a:lnTo>
                <a:lnTo>
                  <a:pt x="21600" y="4837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6" name="object 238">
            <a:extLst>
              <a:ext uri="{FF2B5EF4-FFF2-40B4-BE49-F238E27FC236}">
                <a16:creationId xmlns:a16="http://schemas.microsoft.com/office/drawing/2014/main" id="{7357A1BC-94B5-F748-ADB2-307D16E13426}"/>
              </a:ext>
            </a:extLst>
          </p:cNvPr>
          <p:cNvSpPr/>
          <p:nvPr userDrawn="1"/>
        </p:nvSpPr>
        <p:spPr>
          <a:xfrm>
            <a:off x="577301" y="582191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7" name="object 239">
            <a:extLst>
              <a:ext uri="{FF2B5EF4-FFF2-40B4-BE49-F238E27FC236}">
                <a16:creationId xmlns:a16="http://schemas.microsoft.com/office/drawing/2014/main" id="{4E1BD102-5748-8E45-B0D2-280A2BAD2201}"/>
              </a:ext>
            </a:extLst>
          </p:cNvPr>
          <p:cNvSpPr/>
          <p:nvPr userDrawn="1"/>
        </p:nvSpPr>
        <p:spPr>
          <a:xfrm>
            <a:off x="577301" y="573310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8" name="object 240">
            <a:extLst>
              <a:ext uri="{FF2B5EF4-FFF2-40B4-BE49-F238E27FC236}">
                <a16:creationId xmlns:a16="http://schemas.microsoft.com/office/drawing/2014/main" id="{AE2EE650-DD43-6F48-B1A2-00FF1A7A1857}"/>
              </a:ext>
            </a:extLst>
          </p:cNvPr>
          <p:cNvSpPr/>
          <p:nvPr userDrawn="1"/>
        </p:nvSpPr>
        <p:spPr>
          <a:xfrm>
            <a:off x="577301" y="564430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9" name="object 241">
            <a:extLst>
              <a:ext uri="{FF2B5EF4-FFF2-40B4-BE49-F238E27FC236}">
                <a16:creationId xmlns:a16="http://schemas.microsoft.com/office/drawing/2014/main" id="{A3B12254-B79C-DA46-9C43-D233277D073A}"/>
              </a:ext>
            </a:extLst>
          </p:cNvPr>
          <p:cNvSpPr/>
          <p:nvPr userDrawn="1"/>
        </p:nvSpPr>
        <p:spPr>
          <a:xfrm>
            <a:off x="577301" y="555552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0" name="object 242">
            <a:extLst>
              <a:ext uri="{FF2B5EF4-FFF2-40B4-BE49-F238E27FC236}">
                <a16:creationId xmlns:a16="http://schemas.microsoft.com/office/drawing/2014/main" id="{02489EF7-CB43-5B49-8D74-DC3233484BE2}"/>
              </a:ext>
            </a:extLst>
          </p:cNvPr>
          <p:cNvSpPr/>
          <p:nvPr userDrawn="1"/>
        </p:nvSpPr>
        <p:spPr>
          <a:xfrm>
            <a:off x="577301" y="546671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1" name="object 243">
            <a:extLst>
              <a:ext uri="{FF2B5EF4-FFF2-40B4-BE49-F238E27FC236}">
                <a16:creationId xmlns:a16="http://schemas.microsoft.com/office/drawing/2014/main" id="{DAD6E8EF-710D-EF48-B923-E20D1F6CC11D}"/>
              </a:ext>
            </a:extLst>
          </p:cNvPr>
          <p:cNvSpPr/>
          <p:nvPr userDrawn="1"/>
        </p:nvSpPr>
        <p:spPr>
          <a:xfrm>
            <a:off x="577301" y="537791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2" name="object 244">
            <a:extLst>
              <a:ext uri="{FF2B5EF4-FFF2-40B4-BE49-F238E27FC236}">
                <a16:creationId xmlns:a16="http://schemas.microsoft.com/office/drawing/2014/main" id="{598E67AF-2BD1-5941-888B-D422F6063003}"/>
              </a:ext>
            </a:extLst>
          </p:cNvPr>
          <p:cNvSpPr/>
          <p:nvPr userDrawn="1"/>
        </p:nvSpPr>
        <p:spPr>
          <a:xfrm>
            <a:off x="577301" y="528912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3" name="object 245">
            <a:extLst>
              <a:ext uri="{FF2B5EF4-FFF2-40B4-BE49-F238E27FC236}">
                <a16:creationId xmlns:a16="http://schemas.microsoft.com/office/drawing/2014/main" id="{4092816B-B464-2244-9334-67E100B343DC}"/>
              </a:ext>
            </a:extLst>
          </p:cNvPr>
          <p:cNvSpPr/>
          <p:nvPr userDrawn="1"/>
        </p:nvSpPr>
        <p:spPr>
          <a:xfrm>
            <a:off x="577301" y="5200331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4" name="object 246">
            <a:extLst>
              <a:ext uri="{FF2B5EF4-FFF2-40B4-BE49-F238E27FC236}">
                <a16:creationId xmlns:a16="http://schemas.microsoft.com/office/drawing/2014/main" id="{FA5D3201-BE38-1F4C-8779-173078AB8A71}"/>
              </a:ext>
            </a:extLst>
          </p:cNvPr>
          <p:cNvSpPr/>
          <p:nvPr userDrawn="1"/>
        </p:nvSpPr>
        <p:spPr>
          <a:xfrm>
            <a:off x="577301" y="5111520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5" name="object 247">
            <a:extLst>
              <a:ext uri="{FF2B5EF4-FFF2-40B4-BE49-F238E27FC236}">
                <a16:creationId xmlns:a16="http://schemas.microsoft.com/office/drawing/2014/main" id="{B3C0936B-0920-C146-A1D8-BA4BC512B734}"/>
              </a:ext>
            </a:extLst>
          </p:cNvPr>
          <p:cNvSpPr/>
          <p:nvPr userDrawn="1"/>
        </p:nvSpPr>
        <p:spPr>
          <a:xfrm>
            <a:off x="577301" y="5022734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6" name="object 248">
            <a:extLst>
              <a:ext uri="{FF2B5EF4-FFF2-40B4-BE49-F238E27FC236}">
                <a16:creationId xmlns:a16="http://schemas.microsoft.com/office/drawing/2014/main" id="{B2956589-BFD0-3248-A679-C75CE0BAEA51}"/>
              </a:ext>
            </a:extLst>
          </p:cNvPr>
          <p:cNvSpPr/>
          <p:nvPr userDrawn="1"/>
        </p:nvSpPr>
        <p:spPr>
          <a:xfrm>
            <a:off x="577301" y="4933936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7" name="object 249">
            <a:extLst>
              <a:ext uri="{FF2B5EF4-FFF2-40B4-BE49-F238E27FC236}">
                <a16:creationId xmlns:a16="http://schemas.microsoft.com/office/drawing/2014/main" id="{C59FC3C5-4BEB-734F-9399-AD10C214ED85}"/>
              </a:ext>
            </a:extLst>
          </p:cNvPr>
          <p:cNvSpPr/>
          <p:nvPr userDrawn="1"/>
        </p:nvSpPr>
        <p:spPr>
          <a:xfrm>
            <a:off x="577301" y="484513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8" name="object 250">
            <a:extLst>
              <a:ext uri="{FF2B5EF4-FFF2-40B4-BE49-F238E27FC236}">
                <a16:creationId xmlns:a16="http://schemas.microsoft.com/office/drawing/2014/main" id="{04D774E5-64C8-1D4B-9E58-307A6578A03A}"/>
              </a:ext>
            </a:extLst>
          </p:cNvPr>
          <p:cNvSpPr/>
          <p:nvPr userDrawn="1"/>
        </p:nvSpPr>
        <p:spPr>
          <a:xfrm>
            <a:off x="577301" y="4756329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9" name="object 251">
            <a:extLst>
              <a:ext uri="{FF2B5EF4-FFF2-40B4-BE49-F238E27FC236}">
                <a16:creationId xmlns:a16="http://schemas.microsoft.com/office/drawing/2014/main" id="{D7B97746-5BAD-324D-B2ED-0AEC164BFA05}"/>
              </a:ext>
            </a:extLst>
          </p:cNvPr>
          <p:cNvSpPr/>
          <p:nvPr userDrawn="1"/>
        </p:nvSpPr>
        <p:spPr>
          <a:xfrm>
            <a:off x="577301" y="4667529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0" name="object 252">
            <a:extLst>
              <a:ext uri="{FF2B5EF4-FFF2-40B4-BE49-F238E27FC236}">
                <a16:creationId xmlns:a16="http://schemas.microsoft.com/office/drawing/2014/main" id="{16CE6F84-89C1-A14C-9FE1-871714F7B0FA}"/>
              </a:ext>
            </a:extLst>
          </p:cNvPr>
          <p:cNvSpPr/>
          <p:nvPr userDrawn="1"/>
        </p:nvSpPr>
        <p:spPr>
          <a:xfrm>
            <a:off x="577301" y="4578746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1" name="object 253">
            <a:extLst>
              <a:ext uri="{FF2B5EF4-FFF2-40B4-BE49-F238E27FC236}">
                <a16:creationId xmlns:a16="http://schemas.microsoft.com/office/drawing/2014/main" id="{FB42C9D4-C938-2943-94E2-BB38D8657A0D}"/>
              </a:ext>
            </a:extLst>
          </p:cNvPr>
          <p:cNvSpPr/>
          <p:nvPr userDrawn="1"/>
        </p:nvSpPr>
        <p:spPr>
          <a:xfrm>
            <a:off x="577301" y="448994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2" name="object 254">
            <a:extLst>
              <a:ext uri="{FF2B5EF4-FFF2-40B4-BE49-F238E27FC236}">
                <a16:creationId xmlns:a16="http://schemas.microsoft.com/office/drawing/2014/main" id="{9E605278-3414-224B-B1F1-2A9040DCA6FC}"/>
              </a:ext>
            </a:extLst>
          </p:cNvPr>
          <p:cNvSpPr/>
          <p:nvPr userDrawn="1"/>
        </p:nvSpPr>
        <p:spPr>
          <a:xfrm>
            <a:off x="577301" y="440113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3" name="object 255">
            <a:extLst>
              <a:ext uri="{FF2B5EF4-FFF2-40B4-BE49-F238E27FC236}">
                <a16:creationId xmlns:a16="http://schemas.microsoft.com/office/drawing/2014/main" id="{00C50E34-DAB7-9240-BD66-10ED0D587A93}"/>
              </a:ext>
            </a:extLst>
          </p:cNvPr>
          <p:cNvSpPr/>
          <p:nvPr userDrawn="1"/>
        </p:nvSpPr>
        <p:spPr>
          <a:xfrm>
            <a:off x="577301" y="4312351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4" name="object 256">
            <a:extLst>
              <a:ext uri="{FF2B5EF4-FFF2-40B4-BE49-F238E27FC236}">
                <a16:creationId xmlns:a16="http://schemas.microsoft.com/office/drawing/2014/main" id="{CD4474C6-F64B-274C-AEA6-A57875347462}"/>
              </a:ext>
            </a:extLst>
          </p:cNvPr>
          <p:cNvSpPr/>
          <p:nvPr userDrawn="1"/>
        </p:nvSpPr>
        <p:spPr>
          <a:xfrm>
            <a:off x="577301" y="4223553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5" name="object 257">
            <a:extLst>
              <a:ext uri="{FF2B5EF4-FFF2-40B4-BE49-F238E27FC236}">
                <a16:creationId xmlns:a16="http://schemas.microsoft.com/office/drawing/2014/main" id="{360014DC-2C8F-BA45-B170-10811A61DD0C}"/>
              </a:ext>
            </a:extLst>
          </p:cNvPr>
          <p:cNvSpPr/>
          <p:nvPr userDrawn="1"/>
        </p:nvSpPr>
        <p:spPr>
          <a:xfrm>
            <a:off x="488502" y="67986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6" name="object 258">
            <a:extLst>
              <a:ext uri="{FF2B5EF4-FFF2-40B4-BE49-F238E27FC236}">
                <a16:creationId xmlns:a16="http://schemas.microsoft.com/office/drawing/2014/main" id="{69063DA3-2A9C-C84A-A70B-C3EEEA9A22B0}"/>
              </a:ext>
            </a:extLst>
          </p:cNvPr>
          <p:cNvSpPr/>
          <p:nvPr userDrawn="1"/>
        </p:nvSpPr>
        <p:spPr>
          <a:xfrm>
            <a:off x="488502" y="67098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7" name="object 259">
            <a:extLst>
              <a:ext uri="{FF2B5EF4-FFF2-40B4-BE49-F238E27FC236}">
                <a16:creationId xmlns:a16="http://schemas.microsoft.com/office/drawing/2014/main" id="{CB338BF9-6192-BB4C-B70F-73A574921974}"/>
              </a:ext>
            </a:extLst>
          </p:cNvPr>
          <p:cNvSpPr/>
          <p:nvPr userDrawn="1"/>
        </p:nvSpPr>
        <p:spPr>
          <a:xfrm>
            <a:off x="488502" y="662108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8" name="object 260">
            <a:extLst>
              <a:ext uri="{FF2B5EF4-FFF2-40B4-BE49-F238E27FC236}">
                <a16:creationId xmlns:a16="http://schemas.microsoft.com/office/drawing/2014/main" id="{6706A15E-43F0-8340-8223-8F316D8B880F}"/>
              </a:ext>
            </a:extLst>
          </p:cNvPr>
          <p:cNvSpPr/>
          <p:nvPr userDrawn="1"/>
        </p:nvSpPr>
        <p:spPr>
          <a:xfrm>
            <a:off x="488502" y="653229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9" name="object 261">
            <a:extLst>
              <a:ext uri="{FF2B5EF4-FFF2-40B4-BE49-F238E27FC236}">
                <a16:creationId xmlns:a16="http://schemas.microsoft.com/office/drawing/2014/main" id="{1A205BC8-D1E6-6648-889F-3818FC4628A4}"/>
              </a:ext>
            </a:extLst>
          </p:cNvPr>
          <p:cNvSpPr/>
          <p:nvPr userDrawn="1"/>
        </p:nvSpPr>
        <p:spPr>
          <a:xfrm>
            <a:off x="488502" y="644350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0" name="object 262">
            <a:extLst>
              <a:ext uri="{FF2B5EF4-FFF2-40B4-BE49-F238E27FC236}">
                <a16:creationId xmlns:a16="http://schemas.microsoft.com/office/drawing/2014/main" id="{EB505F4E-BC1B-BD4E-AC21-60C083A652D5}"/>
              </a:ext>
            </a:extLst>
          </p:cNvPr>
          <p:cNvSpPr/>
          <p:nvPr userDrawn="1"/>
        </p:nvSpPr>
        <p:spPr>
          <a:xfrm>
            <a:off x="488502" y="635470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1" name="object 263">
            <a:extLst>
              <a:ext uri="{FF2B5EF4-FFF2-40B4-BE49-F238E27FC236}">
                <a16:creationId xmlns:a16="http://schemas.microsoft.com/office/drawing/2014/main" id="{96A204AE-C669-6F4B-80E7-A477EEBDA300}"/>
              </a:ext>
            </a:extLst>
          </p:cNvPr>
          <p:cNvSpPr/>
          <p:nvPr userDrawn="1"/>
        </p:nvSpPr>
        <p:spPr>
          <a:xfrm>
            <a:off x="488502" y="6265907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2" name="object 264">
            <a:extLst>
              <a:ext uri="{FF2B5EF4-FFF2-40B4-BE49-F238E27FC236}">
                <a16:creationId xmlns:a16="http://schemas.microsoft.com/office/drawing/2014/main" id="{A26EEE04-A4B0-6341-B8AF-C364E7C1A0AC}"/>
              </a:ext>
            </a:extLst>
          </p:cNvPr>
          <p:cNvSpPr/>
          <p:nvPr userDrawn="1"/>
        </p:nvSpPr>
        <p:spPr>
          <a:xfrm>
            <a:off x="488502" y="617710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3" name="object 265">
            <a:extLst>
              <a:ext uri="{FF2B5EF4-FFF2-40B4-BE49-F238E27FC236}">
                <a16:creationId xmlns:a16="http://schemas.microsoft.com/office/drawing/2014/main" id="{0550E6D8-A9C3-404D-91BB-7284A9AEC44E}"/>
              </a:ext>
            </a:extLst>
          </p:cNvPr>
          <p:cNvSpPr/>
          <p:nvPr userDrawn="1"/>
        </p:nvSpPr>
        <p:spPr>
          <a:xfrm>
            <a:off x="488502" y="608829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4" name="object 266">
            <a:extLst>
              <a:ext uri="{FF2B5EF4-FFF2-40B4-BE49-F238E27FC236}">
                <a16:creationId xmlns:a16="http://schemas.microsoft.com/office/drawing/2014/main" id="{6D194B8D-D596-1947-8D38-64F670FBE978}"/>
              </a:ext>
            </a:extLst>
          </p:cNvPr>
          <p:cNvSpPr/>
          <p:nvPr userDrawn="1"/>
        </p:nvSpPr>
        <p:spPr>
          <a:xfrm>
            <a:off x="488502" y="599951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5" name="object 267">
            <a:extLst>
              <a:ext uri="{FF2B5EF4-FFF2-40B4-BE49-F238E27FC236}">
                <a16:creationId xmlns:a16="http://schemas.microsoft.com/office/drawing/2014/main" id="{9C7C0EF9-9174-AB43-9221-13FFE2980A5D}"/>
              </a:ext>
            </a:extLst>
          </p:cNvPr>
          <p:cNvSpPr/>
          <p:nvPr userDrawn="1"/>
        </p:nvSpPr>
        <p:spPr>
          <a:xfrm>
            <a:off x="488502" y="5910703"/>
            <a:ext cx="31917" cy="31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7"/>
                </a:lnTo>
                <a:lnTo>
                  <a:pt x="0" y="16763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3"/>
                </a:lnTo>
                <a:lnTo>
                  <a:pt x="21600" y="4837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6" name="object 268">
            <a:extLst>
              <a:ext uri="{FF2B5EF4-FFF2-40B4-BE49-F238E27FC236}">
                <a16:creationId xmlns:a16="http://schemas.microsoft.com/office/drawing/2014/main" id="{CBD25ED7-7D9B-B04A-9ECF-E61FB5CD6366}"/>
              </a:ext>
            </a:extLst>
          </p:cNvPr>
          <p:cNvSpPr/>
          <p:nvPr userDrawn="1"/>
        </p:nvSpPr>
        <p:spPr>
          <a:xfrm>
            <a:off x="488502" y="582191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7" name="object 269">
            <a:extLst>
              <a:ext uri="{FF2B5EF4-FFF2-40B4-BE49-F238E27FC236}">
                <a16:creationId xmlns:a16="http://schemas.microsoft.com/office/drawing/2014/main" id="{5D88B326-C951-364D-8784-D9004DC689D7}"/>
              </a:ext>
            </a:extLst>
          </p:cNvPr>
          <p:cNvSpPr/>
          <p:nvPr userDrawn="1"/>
        </p:nvSpPr>
        <p:spPr>
          <a:xfrm>
            <a:off x="488502" y="573310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8" name="object 270">
            <a:extLst>
              <a:ext uri="{FF2B5EF4-FFF2-40B4-BE49-F238E27FC236}">
                <a16:creationId xmlns:a16="http://schemas.microsoft.com/office/drawing/2014/main" id="{7E366285-C7F0-9242-8299-D731E1AFA18F}"/>
              </a:ext>
            </a:extLst>
          </p:cNvPr>
          <p:cNvSpPr/>
          <p:nvPr userDrawn="1"/>
        </p:nvSpPr>
        <p:spPr>
          <a:xfrm>
            <a:off x="488502" y="564430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9" name="object 271">
            <a:extLst>
              <a:ext uri="{FF2B5EF4-FFF2-40B4-BE49-F238E27FC236}">
                <a16:creationId xmlns:a16="http://schemas.microsoft.com/office/drawing/2014/main" id="{FD4468F3-6139-564D-8377-0CD418C3CBA8}"/>
              </a:ext>
            </a:extLst>
          </p:cNvPr>
          <p:cNvSpPr/>
          <p:nvPr userDrawn="1"/>
        </p:nvSpPr>
        <p:spPr>
          <a:xfrm>
            <a:off x="488502" y="555552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20" name="object 272">
            <a:extLst>
              <a:ext uri="{FF2B5EF4-FFF2-40B4-BE49-F238E27FC236}">
                <a16:creationId xmlns:a16="http://schemas.microsoft.com/office/drawing/2014/main" id="{EBB29DF8-2E4D-7146-8955-CD1F88F4E1E8}"/>
              </a:ext>
            </a:extLst>
          </p:cNvPr>
          <p:cNvSpPr/>
          <p:nvPr userDrawn="1"/>
        </p:nvSpPr>
        <p:spPr>
          <a:xfrm>
            <a:off x="488502" y="546671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21" name="object 273">
            <a:extLst>
              <a:ext uri="{FF2B5EF4-FFF2-40B4-BE49-F238E27FC236}">
                <a16:creationId xmlns:a16="http://schemas.microsoft.com/office/drawing/2014/main" id="{78827274-0EBF-9E43-88DB-7B14A61B6756}"/>
              </a:ext>
            </a:extLst>
          </p:cNvPr>
          <p:cNvSpPr/>
          <p:nvPr userDrawn="1"/>
        </p:nvSpPr>
        <p:spPr>
          <a:xfrm>
            <a:off x="488502" y="537791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22" name="object 274">
            <a:extLst>
              <a:ext uri="{FF2B5EF4-FFF2-40B4-BE49-F238E27FC236}">
                <a16:creationId xmlns:a16="http://schemas.microsoft.com/office/drawing/2014/main" id="{85051EA2-36EC-774A-ACF8-0D24431296BC}"/>
              </a:ext>
            </a:extLst>
          </p:cNvPr>
          <p:cNvSpPr/>
          <p:nvPr userDrawn="1"/>
        </p:nvSpPr>
        <p:spPr>
          <a:xfrm>
            <a:off x="488502" y="528912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23" name="object 275">
            <a:extLst>
              <a:ext uri="{FF2B5EF4-FFF2-40B4-BE49-F238E27FC236}">
                <a16:creationId xmlns:a16="http://schemas.microsoft.com/office/drawing/2014/main" id="{0C47CABB-FBC6-AA4D-993B-928C7A871C53}"/>
              </a:ext>
            </a:extLst>
          </p:cNvPr>
          <p:cNvSpPr/>
          <p:nvPr userDrawn="1"/>
        </p:nvSpPr>
        <p:spPr>
          <a:xfrm>
            <a:off x="488502" y="5200331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24" name="object 276">
            <a:extLst>
              <a:ext uri="{FF2B5EF4-FFF2-40B4-BE49-F238E27FC236}">
                <a16:creationId xmlns:a16="http://schemas.microsoft.com/office/drawing/2014/main" id="{EF298C56-71D2-6246-912A-63CD3F31F359}"/>
              </a:ext>
            </a:extLst>
          </p:cNvPr>
          <p:cNvSpPr/>
          <p:nvPr userDrawn="1"/>
        </p:nvSpPr>
        <p:spPr>
          <a:xfrm>
            <a:off x="488502" y="5111520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25" name="object 277">
            <a:extLst>
              <a:ext uri="{FF2B5EF4-FFF2-40B4-BE49-F238E27FC236}">
                <a16:creationId xmlns:a16="http://schemas.microsoft.com/office/drawing/2014/main" id="{A1986CD2-B6A0-2446-83DD-7782E8EB8CD8}"/>
              </a:ext>
            </a:extLst>
          </p:cNvPr>
          <p:cNvSpPr/>
          <p:nvPr userDrawn="1"/>
        </p:nvSpPr>
        <p:spPr>
          <a:xfrm>
            <a:off x="488502" y="5022734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26" name="object 278">
            <a:extLst>
              <a:ext uri="{FF2B5EF4-FFF2-40B4-BE49-F238E27FC236}">
                <a16:creationId xmlns:a16="http://schemas.microsoft.com/office/drawing/2014/main" id="{87DCBC76-354D-A443-92FA-B2B0110E584B}"/>
              </a:ext>
            </a:extLst>
          </p:cNvPr>
          <p:cNvSpPr/>
          <p:nvPr userDrawn="1"/>
        </p:nvSpPr>
        <p:spPr>
          <a:xfrm>
            <a:off x="488502" y="4933936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27" name="object 279">
            <a:extLst>
              <a:ext uri="{FF2B5EF4-FFF2-40B4-BE49-F238E27FC236}">
                <a16:creationId xmlns:a16="http://schemas.microsoft.com/office/drawing/2014/main" id="{64811194-CE56-F84F-BCE4-1872A48F3BA4}"/>
              </a:ext>
            </a:extLst>
          </p:cNvPr>
          <p:cNvSpPr/>
          <p:nvPr userDrawn="1"/>
        </p:nvSpPr>
        <p:spPr>
          <a:xfrm>
            <a:off x="488502" y="484513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28" name="object 280">
            <a:extLst>
              <a:ext uri="{FF2B5EF4-FFF2-40B4-BE49-F238E27FC236}">
                <a16:creationId xmlns:a16="http://schemas.microsoft.com/office/drawing/2014/main" id="{04FEC3E0-EEF5-CE44-BBDD-B0CB19101D1B}"/>
              </a:ext>
            </a:extLst>
          </p:cNvPr>
          <p:cNvSpPr/>
          <p:nvPr userDrawn="1"/>
        </p:nvSpPr>
        <p:spPr>
          <a:xfrm>
            <a:off x="488502" y="4756329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29" name="object 281">
            <a:extLst>
              <a:ext uri="{FF2B5EF4-FFF2-40B4-BE49-F238E27FC236}">
                <a16:creationId xmlns:a16="http://schemas.microsoft.com/office/drawing/2014/main" id="{2517259A-3CCB-7347-AADC-4FC38718EA51}"/>
              </a:ext>
            </a:extLst>
          </p:cNvPr>
          <p:cNvSpPr/>
          <p:nvPr userDrawn="1"/>
        </p:nvSpPr>
        <p:spPr>
          <a:xfrm>
            <a:off x="488502" y="4667529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30" name="object 282">
            <a:extLst>
              <a:ext uri="{FF2B5EF4-FFF2-40B4-BE49-F238E27FC236}">
                <a16:creationId xmlns:a16="http://schemas.microsoft.com/office/drawing/2014/main" id="{E1086A20-D916-D949-934E-7B79AFF60572}"/>
              </a:ext>
            </a:extLst>
          </p:cNvPr>
          <p:cNvSpPr/>
          <p:nvPr userDrawn="1"/>
        </p:nvSpPr>
        <p:spPr>
          <a:xfrm>
            <a:off x="488502" y="4578746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31" name="object 283">
            <a:extLst>
              <a:ext uri="{FF2B5EF4-FFF2-40B4-BE49-F238E27FC236}">
                <a16:creationId xmlns:a16="http://schemas.microsoft.com/office/drawing/2014/main" id="{A29E61EF-ABAF-874F-95BE-CDDD39C2ACF1}"/>
              </a:ext>
            </a:extLst>
          </p:cNvPr>
          <p:cNvSpPr/>
          <p:nvPr userDrawn="1"/>
        </p:nvSpPr>
        <p:spPr>
          <a:xfrm>
            <a:off x="488502" y="448994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32" name="object 284">
            <a:extLst>
              <a:ext uri="{FF2B5EF4-FFF2-40B4-BE49-F238E27FC236}">
                <a16:creationId xmlns:a16="http://schemas.microsoft.com/office/drawing/2014/main" id="{B21BCC35-3A03-6046-B796-2820866D0429}"/>
              </a:ext>
            </a:extLst>
          </p:cNvPr>
          <p:cNvSpPr/>
          <p:nvPr userDrawn="1"/>
        </p:nvSpPr>
        <p:spPr>
          <a:xfrm>
            <a:off x="488502" y="440113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33" name="object 285">
            <a:extLst>
              <a:ext uri="{FF2B5EF4-FFF2-40B4-BE49-F238E27FC236}">
                <a16:creationId xmlns:a16="http://schemas.microsoft.com/office/drawing/2014/main" id="{7C7C0550-AA38-EF42-92B1-ABEF62BF3450}"/>
              </a:ext>
            </a:extLst>
          </p:cNvPr>
          <p:cNvSpPr/>
          <p:nvPr userDrawn="1"/>
        </p:nvSpPr>
        <p:spPr>
          <a:xfrm>
            <a:off x="488502" y="4312351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34" name="object 286">
            <a:extLst>
              <a:ext uri="{FF2B5EF4-FFF2-40B4-BE49-F238E27FC236}">
                <a16:creationId xmlns:a16="http://schemas.microsoft.com/office/drawing/2014/main" id="{9145457E-2B01-D041-97DD-EA50C31CBB29}"/>
              </a:ext>
            </a:extLst>
          </p:cNvPr>
          <p:cNvSpPr/>
          <p:nvPr userDrawn="1"/>
        </p:nvSpPr>
        <p:spPr>
          <a:xfrm>
            <a:off x="488502" y="4223553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35" name="object 287">
            <a:extLst>
              <a:ext uri="{FF2B5EF4-FFF2-40B4-BE49-F238E27FC236}">
                <a16:creationId xmlns:a16="http://schemas.microsoft.com/office/drawing/2014/main" id="{10F66298-950E-EF43-AB75-EC8110CD81B4}"/>
              </a:ext>
            </a:extLst>
          </p:cNvPr>
          <p:cNvSpPr/>
          <p:nvPr userDrawn="1"/>
        </p:nvSpPr>
        <p:spPr>
          <a:xfrm>
            <a:off x="399703" y="67986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36" name="object 288">
            <a:extLst>
              <a:ext uri="{FF2B5EF4-FFF2-40B4-BE49-F238E27FC236}">
                <a16:creationId xmlns:a16="http://schemas.microsoft.com/office/drawing/2014/main" id="{39ADD899-6228-9347-BDB0-235C569C7307}"/>
              </a:ext>
            </a:extLst>
          </p:cNvPr>
          <p:cNvSpPr/>
          <p:nvPr userDrawn="1"/>
        </p:nvSpPr>
        <p:spPr>
          <a:xfrm>
            <a:off x="399703" y="67098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37" name="object 289">
            <a:extLst>
              <a:ext uri="{FF2B5EF4-FFF2-40B4-BE49-F238E27FC236}">
                <a16:creationId xmlns:a16="http://schemas.microsoft.com/office/drawing/2014/main" id="{F12208E6-3127-F940-AD5D-343FD5202EC8}"/>
              </a:ext>
            </a:extLst>
          </p:cNvPr>
          <p:cNvSpPr/>
          <p:nvPr userDrawn="1"/>
        </p:nvSpPr>
        <p:spPr>
          <a:xfrm>
            <a:off x="399703" y="662108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38" name="object 290">
            <a:extLst>
              <a:ext uri="{FF2B5EF4-FFF2-40B4-BE49-F238E27FC236}">
                <a16:creationId xmlns:a16="http://schemas.microsoft.com/office/drawing/2014/main" id="{8F02A40A-2840-9F4D-B789-FC9D03FD19B1}"/>
              </a:ext>
            </a:extLst>
          </p:cNvPr>
          <p:cNvSpPr/>
          <p:nvPr userDrawn="1"/>
        </p:nvSpPr>
        <p:spPr>
          <a:xfrm>
            <a:off x="399703" y="653229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39" name="object 291">
            <a:extLst>
              <a:ext uri="{FF2B5EF4-FFF2-40B4-BE49-F238E27FC236}">
                <a16:creationId xmlns:a16="http://schemas.microsoft.com/office/drawing/2014/main" id="{9469974C-227B-EA43-BE5D-B136961F5111}"/>
              </a:ext>
            </a:extLst>
          </p:cNvPr>
          <p:cNvSpPr/>
          <p:nvPr userDrawn="1"/>
        </p:nvSpPr>
        <p:spPr>
          <a:xfrm>
            <a:off x="399703" y="644350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40" name="object 292">
            <a:extLst>
              <a:ext uri="{FF2B5EF4-FFF2-40B4-BE49-F238E27FC236}">
                <a16:creationId xmlns:a16="http://schemas.microsoft.com/office/drawing/2014/main" id="{496BF871-8196-994A-A9A1-30DB832F4F8F}"/>
              </a:ext>
            </a:extLst>
          </p:cNvPr>
          <p:cNvSpPr/>
          <p:nvPr userDrawn="1"/>
        </p:nvSpPr>
        <p:spPr>
          <a:xfrm>
            <a:off x="399703" y="635470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41" name="object 293">
            <a:extLst>
              <a:ext uri="{FF2B5EF4-FFF2-40B4-BE49-F238E27FC236}">
                <a16:creationId xmlns:a16="http://schemas.microsoft.com/office/drawing/2014/main" id="{59FA799F-4455-3C44-9FAC-3CE276435A57}"/>
              </a:ext>
            </a:extLst>
          </p:cNvPr>
          <p:cNvSpPr/>
          <p:nvPr userDrawn="1"/>
        </p:nvSpPr>
        <p:spPr>
          <a:xfrm>
            <a:off x="399703" y="6265907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42" name="object 294">
            <a:extLst>
              <a:ext uri="{FF2B5EF4-FFF2-40B4-BE49-F238E27FC236}">
                <a16:creationId xmlns:a16="http://schemas.microsoft.com/office/drawing/2014/main" id="{FEA4DECE-1DE7-3A4E-9E4A-D2DF50F40EBE}"/>
              </a:ext>
            </a:extLst>
          </p:cNvPr>
          <p:cNvSpPr/>
          <p:nvPr userDrawn="1"/>
        </p:nvSpPr>
        <p:spPr>
          <a:xfrm>
            <a:off x="399703" y="617710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43" name="object 295">
            <a:extLst>
              <a:ext uri="{FF2B5EF4-FFF2-40B4-BE49-F238E27FC236}">
                <a16:creationId xmlns:a16="http://schemas.microsoft.com/office/drawing/2014/main" id="{7552AF42-CF6F-E34F-ACCF-737019F89923}"/>
              </a:ext>
            </a:extLst>
          </p:cNvPr>
          <p:cNvSpPr/>
          <p:nvPr userDrawn="1"/>
        </p:nvSpPr>
        <p:spPr>
          <a:xfrm>
            <a:off x="399703" y="608829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44" name="object 296">
            <a:extLst>
              <a:ext uri="{FF2B5EF4-FFF2-40B4-BE49-F238E27FC236}">
                <a16:creationId xmlns:a16="http://schemas.microsoft.com/office/drawing/2014/main" id="{1A16F047-4DC4-D749-A698-0DE85DF7A258}"/>
              </a:ext>
            </a:extLst>
          </p:cNvPr>
          <p:cNvSpPr/>
          <p:nvPr userDrawn="1"/>
        </p:nvSpPr>
        <p:spPr>
          <a:xfrm>
            <a:off x="399703" y="599951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45" name="object 297">
            <a:extLst>
              <a:ext uri="{FF2B5EF4-FFF2-40B4-BE49-F238E27FC236}">
                <a16:creationId xmlns:a16="http://schemas.microsoft.com/office/drawing/2014/main" id="{C74A47F4-D450-5B46-BEA2-2B902DC11F2F}"/>
              </a:ext>
            </a:extLst>
          </p:cNvPr>
          <p:cNvSpPr/>
          <p:nvPr userDrawn="1"/>
        </p:nvSpPr>
        <p:spPr>
          <a:xfrm>
            <a:off x="399703" y="5910703"/>
            <a:ext cx="31917" cy="31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7"/>
                </a:lnTo>
                <a:lnTo>
                  <a:pt x="0" y="16763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3"/>
                </a:lnTo>
                <a:lnTo>
                  <a:pt x="21600" y="4837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46" name="object 298">
            <a:extLst>
              <a:ext uri="{FF2B5EF4-FFF2-40B4-BE49-F238E27FC236}">
                <a16:creationId xmlns:a16="http://schemas.microsoft.com/office/drawing/2014/main" id="{ACE8F9F8-B4AE-1D46-9372-BEDC0CA89738}"/>
              </a:ext>
            </a:extLst>
          </p:cNvPr>
          <p:cNvSpPr/>
          <p:nvPr userDrawn="1"/>
        </p:nvSpPr>
        <p:spPr>
          <a:xfrm>
            <a:off x="399703" y="582191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47" name="object 299">
            <a:extLst>
              <a:ext uri="{FF2B5EF4-FFF2-40B4-BE49-F238E27FC236}">
                <a16:creationId xmlns:a16="http://schemas.microsoft.com/office/drawing/2014/main" id="{3DCA941A-3717-304B-BAC2-4833C397231C}"/>
              </a:ext>
            </a:extLst>
          </p:cNvPr>
          <p:cNvSpPr/>
          <p:nvPr userDrawn="1"/>
        </p:nvSpPr>
        <p:spPr>
          <a:xfrm>
            <a:off x="399703" y="573310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48" name="object 300">
            <a:extLst>
              <a:ext uri="{FF2B5EF4-FFF2-40B4-BE49-F238E27FC236}">
                <a16:creationId xmlns:a16="http://schemas.microsoft.com/office/drawing/2014/main" id="{A7CB8FFE-EEEF-B74E-8972-221D3C0243EB}"/>
              </a:ext>
            </a:extLst>
          </p:cNvPr>
          <p:cNvSpPr/>
          <p:nvPr userDrawn="1"/>
        </p:nvSpPr>
        <p:spPr>
          <a:xfrm>
            <a:off x="399703" y="564430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49" name="object 301">
            <a:extLst>
              <a:ext uri="{FF2B5EF4-FFF2-40B4-BE49-F238E27FC236}">
                <a16:creationId xmlns:a16="http://schemas.microsoft.com/office/drawing/2014/main" id="{E7214384-3DD0-344E-9B68-9BEA5D5D98A6}"/>
              </a:ext>
            </a:extLst>
          </p:cNvPr>
          <p:cNvSpPr/>
          <p:nvPr userDrawn="1"/>
        </p:nvSpPr>
        <p:spPr>
          <a:xfrm>
            <a:off x="399703" y="555552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50" name="object 302">
            <a:extLst>
              <a:ext uri="{FF2B5EF4-FFF2-40B4-BE49-F238E27FC236}">
                <a16:creationId xmlns:a16="http://schemas.microsoft.com/office/drawing/2014/main" id="{6F948DD7-91BF-8B43-AB48-EF959FEFE61A}"/>
              </a:ext>
            </a:extLst>
          </p:cNvPr>
          <p:cNvSpPr/>
          <p:nvPr userDrawn="1"/>
        </p:nvSpPr>
        <p:spPr>
          <a:xfrm>
            <a:off x="399703" y="546671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51" name="object 303">
            <a:extLst>
              <a:ext uri="{FF2B5EF4-FFF2-40B4-BE49-F238E27FC236}">
                <a16:creationId xmlns:a16="http://schemas.microsoft.com/office/drawing/2014/main" id="{1C5F9B92-C3F9-A847-9BC7-D06F9E0E83AB}"/>
              </a:ext>
            </a:extLst>
          </p:cNvPr>
          <p:cNvSpPr/>
          <p:nvPr userDrawn="1"/>
        </p:nvSpPr>
        <p:spPr>
          <a:xfrm>
            <a:off x="399703" y="537791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52" name="object 304">
            <a:extLst>
              <a:ext uri="{FF2B5EF4-FFF2-40B4-BE49-F238E27FC236}">
                <a16:creationId xmlns:a16="http://schemas.microsoft.com/office/drawing/2014/main" id="{F9A323B8-ADE3-BB48-B116-FD434E135D1F}"/>
              </a:ext>
            </a:extLst>
          </p:cNvPr>
          <p:cNvSpPr/>
          <p:nvPr userDrawn="1"/>
        </p:nvSpPr>
        <p:spPr>
          <a:xfrm>
            <a:off x="399703" y="528912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53" name="object 305">
            <a:extLst>
              <a:ext uri="{FF2B5EF4-FFF2-40B4-BE49-F238E27FC236}">
                <a16:creationId xmlns:a16="http://schemas.microsoft.com/office/drawing/2014/main" id="{7720DC53-E592-354B-9FF6-1AC4A45E9811}"/>
              </a:ext>
            </a:extLst>
          </p:cNvPr>
          <p:cNvSpPr/>
          <p:nvPr userDrawn="1"/>
        </p:nvSpPr>
        <p:spPr>
          <a:xfrm>
            <a:off x="399703" y="5200331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54" name="object 306">
            <a:extLst>
              <a:ext uri="{FF2B5EF4-FFF2-40B4-BE49-F238E27FC236}">
                <a16:creationId xmlns:a16="http://schemas.microsoft.com/office/drawing/2014/main" id="{E863A252-431C-9A40-8C1B-FB651A40F287}"/>
              </a:ext>
            </a:extLst>
          </p:cNvPr>
          <p:cNvSpPr/>
          <p:nvPr userDrawn="1"/>
        </p:nvSpPr>
        <p:spPr>
          <a:xfrm>
            <a:off x="399703" y="5111520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55" name="object 307">
            <a:extLst>
              <a:ext uri="{FF2B5EF4-FFF2-40B4-BE49-F238E27FC236}">
                <a16:creationId xmlns:a16="http://schemas.microsoft.com/office/drawing/2014/main" id="{25E2D9A0-06D5-CB41-87EB-0B9EA24556B4}"/>
              </a:ext>
            </a:extLst>
          </p:cNvPr>
          <p:cNvSpPr/>
          <p:nvPr userDrawn="1"/>
        </p:nvSpPr>
        <p:spPr>
          <a:xfrm>
            <a:off x="399703" y="5022734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56" name="object 308">
            <a:extLst>
              <a:ext uri="{FF2B5EF4-FFF2-40B4-BE49-F238E27FC236}">
                <a16:creationId xmlns:a16="http://schemas.microsoft.com/office/drawing/2014/main" id="{A7E306EC-D28D-924C-8BE2-D6DD8DBA6086}"/>
              </a:ext>
            </a:extLst>
          </p:cNvPr>
          <p:cNvSpPr/>
          <p:nvPr userDrawn="1"/>
        </p:nvSpPr>
        <p:spPr>
          <a:xfrm>
            <a:off x="399703" y="4933936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57" name="object 309">
            <a:extLst>
              <a:ext uri="{FF2B5EF4-FFF2-40B4-BE49-F238E27FC236}">
                <a16:creationId xmlns:a16="http://schemas.microsoft.com/office/drawing/2014/main" id="{4F158603-59DE-264C-921C-59E8992CC29C}"/>
              </a:ext>
            </a:extLst>
          </p:cNvPr>
          <p:cNvSpPr/>
          <p:nvPr userDrawn="1"/>
        </p:nvSpPr>
        <p:spPr>
          <a:xfrm>
            <a:off x="399703" y="484513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58" name="object 310">
            <a:extLst>
              <a:ext uri="{FF2B5EF4-FFF2-40B4-BE49-F238E27FC236}">
                <a16:creationId xmlns:a16="http://schemas.microsoft.com/office/drawing/2014/main" id="{BA970F30-152B-5048-9C81-F010542CC99A}"/>
              </a:ext>
            </a:extLst>
          </p:cNvPr>
          <p:cNvSpPr/>
          <p:nvPr userDrawn="1"/>
        </p:nvSpPr>
        <p:spPr>
          <a:xfrm>
            <a:off x="399703" y="4756329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59" name="object 311">
            <a:extLst>
              <a:ext uri="{FF2B5EF4-FFF2-40B4-BE49-F238E27FC236}">
                <a16:creationId xmlns:a16="http://schemas.microsoft.com/office/drawing/2014/main" id="{F9D17518-2115-FA4B-AA73-98057E1D8449}"/>
              </a:ext>
            </a:extLst>
          </p:cNvPr>
          <p:cNvSpPr/>
          <p:nvPr userDrawn="1"/>
        </p:nvSpPr>
        <p:spPr>
          <a:xfrm>
            <a:off x="399703" y="4667529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0" name="object 312">
            <a:extLst>
              <a:ext uri="{FF2B5EF4-FFF2-40B4-BE49-F238E27FC236}">
                <a16:creationId xmlns:a16="http://schemas.microsoft.com/office/drawing/2014/main" id="{7DBE0AEA-3DC2-3F44-BBC5-7AC13DF95940}"/>
              </a:ext>
            </a:extLst>
          </p:cNvPr>
          <p:cNvSpPr/>
          <p:nvPr userDrawn="1"/>
        </p:nvSpPr>
        <p:spPr>
          <a:xfrm>
            <a:off x="399703" y="4578746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1" name="object 313">
            <a:extLst>
              <a:ext uri="{FF2B5EF4-FFF2-40B4-BE49-F238E27FC236}">
                <a16:creationId xmlns:a16="http://schemas.microsoft.com/office/drawing/2014/main" id="{9FA01563-80A9-5543-9E9B-5381367BFA46}"/>
              </a:ext>
            </a:extLst>
          </p:cNvPr>
          <p:cNvSpPr/>
          <p:nvPr userDrawn="1"/>
        </p:nvSpPr>
        <p:spPr>
          <a:xfrm>
            <a:off x="399703" y="448994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2" name="object 314">
            <a:extLst>
              <a:ext uri="{FF2B5EF4-FFF2-40B4-BE49-F238E27FC236}">
                <a16:creationId xmlns:a16="http://schemas.microsoft.com/office/drawing/2014/main" id="{F51F9827-ADCB-4944-97FB-0AE1CC6CB1CA}"/>
              </a:ext>
            </a:extLst>
          </p:cNvPr>
          <p:cNvSpPr/>
          <p:nvPr userDrawn="1"/>
        </p:nvSpPr>
        <p:spPr>
          <a:xfrm>
            <a:off x="399703" y="440113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3" name="object 315">
            <a:extLst>
              <a:ext uri="{FF2B5EF4-FFF2-40B4-BE49-F238E27FC236}">
                <a16:creationId xmlns:a16="http://schemas.microsoft.com/office/drawing/2014/main" id="{3420A2B2-34D5-764B-8F4E-09E95285B728}"/>
              </a:ext>
            </a:extLst>
          </p:cNvPr>
          <p:cNvSpPr/>
          <p:nvPr userDrawn="1"/>
        </p:nvSpPr>
        <p:spPr>
          <a:xfrm>
            <a:off x="399703" y="4312351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4" name="object 316">
            <a:extLst>
              <a:ext uri="{FF2B5EF4-FFF2-40B4-BE49-F238E27FC236}">
                <a16:creationId xmlns:a16="http://schemas.microsoft.com/office/drawing/2014/main" id="{DFE31922-5D71-8747-9F78-041882141DC4}"/>
              </a:ext>
            </a:extLst>
          </p:cNvPr>
          <p:cNvSpPr/>
          <p:nvPr userDrawn="1"/>
        </p:nvSpPr>
        <p:spPr>
          <a:xfrm>
            <a:off x="399703" y="4223553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5" name="object 317">
            <a:extLst>
              <a:ext uri="{FF2B5EF4-FFF2-40B4-BE49-F238E27FC236}">
                <a16:creationId xmlns:a16="http://schemas.microsoft.com/office/drawing/2014/main" id="{17EEF468-06E9-5645-9AD7-69FF6019D3AC}"/>
              </a:ext>
            </a:extLst>
          </p:cNvPr>
          <p:cNvSpPr/>
          <p:nvPr userDrawn="1"/>
        </p:nvSpPr>
        <p:spPr>
          <a:xfrm>
            <a:off x="310905" y="67986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6" name="object 318">
            <a:extLst>
              <a:ext uri="{FF2B5EF4-FFF2-40B4-BE49-F238E27FC236}">
                <a16:creationId xmlns:a16="http://schemas.microsoft.com/office/drawing/2014/main" id="{59BE7693-74A0-2942-BAA6-99B43DC2DF02}"/>
              </a:ext>
            </a:extLst>
          </p:cNvPr>
          <p:cNvSpPr/>
          <p:nvPr userDrawn="1"/>
        </p:nvSpPr>
        <p:spPr>
          <a:xfrm>
            <a:off x="310905" y="67098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7" name="object 319">
            <a:extLst>
              <a:ext uri="{FF2B5EF4-FFF2-40B4-BE49-F238E27FC236}">
                <a16:creationId xmlns:a16="http://schemas.microsoft.com/office/drawing/2014/main" id="{B1249E90-E02E-D94B-8479-0E12BEB3852F}"/>
              </a:ext>
            </a:extLst>
          </p:cNvPr>
          <p:cNvSpPr/>
          <p:nvPr userDrawn="1"/>
        </p:nvSpPr>
        <p:spPr>
          <a:xfrm>
            <a:off x="310905" y="662108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8" name="object 320">
            <a:extLst>
              <a:ext uri="{FF2B5EF4-FFF2-40B4-BE49-F238E27FC236}">
                <a16:creationId xmlns:a16="http://schemas.microsoft.com/office/drawing/2014/main" id="{B6453DC5-5B6E-7547-90CB-79CB69D9388D}"/>
              </a:ext>
            </a:extLst>
          </p:cNvPr>
          <p:cNvSpPr/>
          <p:nvPr userDrawn="1"/>
        </p:nvSpPr>
        <p:spPr>
          <a:xfrm>
            <a:off x="310905" y="653229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9" name="object 321">
            <a:extLst>
              <a:ext uri="{FF2B5EF4-FFF2-40B4-BE49-F238E27FC236}">
                <a16:creationId xmlns:a16="http://schemas.microsoft.com/office/drawing/2014/main" id="{34D9ADCB-3F7B-FD43-A6EA-5165DB9196B4}"/>
              </a:ext>
            </a:extLst>
          </p:cNvPr>
          <p:cNvSpPr/>
          <p:nvPr userDrawn="1"/>
        </p:nvSpPr>
        <p:spPr>
          <a:xfrm>
            <a:off x="310905" y="644350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70" name="object 322">
            <a:extLst>
              <a:ext uri="{FF2B5EF4-FFF2-40B4-BE49-F238E27FC236}">
                <a16:creationId xmlns:a16="http://schemas.microsoft.com/office/drawing/2014/main" id="{E270705B-4FE3-584D-80B6-1DD6CDBDCB59}"/>
              </a:ext>
            </a:extLst>
          </p:cNvPr>
          <p:cNvSpPr/>
          <p:nvPr userDrawn="1"/>
        </p:nvSpPr>
        <p:spPr>
          <a:xfrm>
            <a:off x="310905" y="635470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71" name="object 323">
            <a:extLst>
              <a:ext uri="{FF2B5EF4-FFF2-40B4-BE49-F238E27FC236}">
                <a16:creationId xmlns:a16="http://schemas.microsoft.com/office/drawing/2014/main" id="{7930FDC6-C6E3-2941-A054-BEED42DC8D22}"/>
              </a:ext>
            </a:extLst>
          </p:cNvPr>
          <p:cNvSpPr/>
          <p:nvPr userDrawn="1"/>
        </p:nvSpPr>
        <p:spPr>
          <a:xfrm>
            <a:off x="310905" y="6265907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72" name="object 324">
            <a:extLst>
              <a:ext uri="{FF2B5EF4-FFF2-40B4-BE49-F238E27FC236}">
                <a16:creationId xmlns:a16="http://schemas.microsoft.com/office/drawing/2014/main" id="{A7498BC7-655D-C540-948B-263AEE91666F}"/>
              </a:ext>
            </a:extLst>
          </p:cNvPr>
          <p:cNvSpPr/>
          <p:nvPr userDrawn="1"/>
        </p:nvSpPr>
        <p:spPr>
          <a:xfrm>
            <a:off x="310905" y="617710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73" name="object 325">
            <a:extLst>
              <a:ext uri="{FF2B5EF4-FFF2-40B4-BE49-F238E27FC236}">
                <a16:creationId xmlns:a16="http://schemas.microsoft.com/office/drawing/2014/main" id="{CB12235F-75BF-254D-86E3-F27408CD7935}"/>
              </a:ext>
            </a:extLst>
          </p:cNvPr>
          <p:cNvSpPr/>
          <p:nvPr userDrawn="1"/>
        </p:nvSpPr>
        <p:spPr>
          <a:xfrm>
            <a:off x="310905" y="608829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74" name="object 326">
            <a:extLst>
              <a:ext uri="{FF2B5EF4-FFF2-40B4-BE49-F238E27FC236}">
                <a16:creationId xmlns:a16="http://schemas.microsoft.com/office/drawing/2014/main" id="{D8FF1039-7062-D342-BA33-E2ECD2142CF5}"/>
              </a:ext>
            </a:extLst>
          </p:cNvPr>
          <p:cNvSpPr/>
          <p:nvPr userDrawn="1"/>
        </p:nvSpPr>
        <p:spPr>
          <a:xfrm>
            <a:off x="310905" y="599951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75" name="object 327">
            <a:extLst>
              <a:ext uri="{FF2B5EF4-FFF2-40B4-BE49-F238E27FC236}">
                <a16:creationId xmlns:a16="http://schemas.microsoft.com/office/drawing/2014/main" id="{CC61B994-6683-6A46-85C2-D343CA710A74}"/>
              </a:ext>
            </a:extLst>
          </p:cNvPr>
          <p:cNvSpPr/>
          <p:nvPr userDrawn="1"/>
        </p:nvSpPr>
        <p:spPr>
          <a:xfrm>
            <a:off x="310905" y="5910703"/>
            <a:ext cx="31917" cy="31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7"/>
                </a:lnTo>
                <a:lnTo>
                  <a:pt x="0" y="16763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3"/>
                </a:lnTo>
                <a:lnTo>
                  <a:pt x="21600" y="4837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76" name="object 328">
            <a:extLst>
              <a:ext uri="{FF2B5EF4-FFF2-40B4-BE49-F238E27FC236}">
                <a16:creationId xmlns:a16="http://schemas.microsoft.com/office/drawing/2014/main" id="{4A27C75D-C8C5-4748-A2AD-AA2C09E5F185}"/>
              </a:ext>
            </a:extLst>
          </p:cNvPr>
          <p:cNvSpPr/>
          <p:nvPr userDrawn="1"/>
        </p:nvSpPr>
        <p:spPr>
          <a:xfrm>
            <a:off x="310905" y="582191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77" name="object 329">
            <a:extLst>
              <a:ext uri="{FF2B5EF4-FFF2-40B4-BE49-F238E27FC236}">
                <a16:creationId xmlns:a16="http://schemas.microsoft.com/office/drawing/2014/main" id="{0A196658-016C-3B4C-94E8-77F990AB9BB7}"/>
              </a:ext>
            </a:extLst>
          </p:cNvPr>
          <p:cNvSpPr/>
          <p:nvPr userDrawn="1"/>
        </p:nvSpPr>
        <p:spPr>
          <a:xfrm>
            <a:off x="310905" y="573310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78" name="object 330">
            <a:extLst>
              <a:ext uri="{FF2B5EF4-FFF2-40B4-BE49-F238E27FC236}">
                <a16:creationId xmlns:a16="http://schemas.microsoft.com/office/drawing/2014/main" id="{CFC690D0-DB8B-9742-9BCB-FDD0DDC2F7C5}"/>
              </a:ext>
            </a:extLst>
          </p:cNvPr>
          <p:cNvSpPr/>
          <p:nvPr userDrawn="1"/>
        </p:nvSpPr>
        <p:spPr>
          <a:xfrm>
            <a:off x="310905" y="564430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79" name="object 331">
            <a:extLst>
              <a:ext uri="{FF2B5EF4-FFF2-40B4-BE49-F238E27FC236}">
                <a16:creationId xmlns:a16="http://schemas.microsoft.com/office/drawing/2014/main" id="{8AF007F6-FDC5-1E4D-BBBE-6C1872C5A417}"/>
              </a:ext>
            </a:extLst>
          </p:cNvPr>
          <p:cNvSpPr/>
          <p:nvPr userDrawn="1"/>
        </p:nvSpPr>
        <p:spPr>
          <a:xfrm>
            <a:off x="310905" y="555552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80" name="object 332">
            <a:extLst>
              <a:ext uri="{FF2B5EF4-FFF2-40B4-BE49-F238E27FC236}">
                <a16:creationId xmlns:a16="http://schemas.microsoft.com/office/drawing/2014/main" id="{D1457F0F-21D1-044C-A5EC-5490CD0FE072}"/>
              </a:ext>
            </a:extLst>
          </p:cNvPr>
          <p:cNvSpPr/>
          <p:nvPr userDrawn="1"/>
        </p:nvSpPr>
        <p:spPr>
          <a:xfrm>
            <a:off x="310905" y="546671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81" name="object 333">
            <a:extLst>
              <a:ext uri="{FF2B5EF4-FFF2-40B4-BE49-F238E27FC236}">
                <a16:creationId xmlns:a16="http://schemas.microsoft.com/office/drawing/2014/main" id="{8B41F042-908B-FB4B-ABBF-0AB8D15516F8}"/>
              </a:ext>
            </a:extLst>
          </p:cNvPr>
          <p:cNvSpPr/>
          <p:nvPr userDrawn="1"/>
        </p:nvSpPr>
        <p:spPr>
          <a:xfrm>
            <a:off x="310905" y="537791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82" name="object 334">
            <a:extLst>
              <a:ext uri="{FF2B5EF4-FFF2-40B4-BE49-F238E27FC236}">
                <a16:creationId xmlns:a16="http://schemas.microsoft.com/office/drawing/2014/main" id="{10767767-E9A3-C64A-B1F0-59D3DB74ED63}"/>
              </a:ext>
            </a:extLst>
          </p:cNvPr>
          <p:cNvSpPr/>
          <p:nvPr userDrawn="1"/>
        </p:nvSpPr>
        <p:spPr>
          <a:xfrm>
            <a:off x="310905" y="528912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83" name="object 335">
            <a:extLst>
              <a:ext uri="{FF2B5EF4-FFF2-40B4-BE49-F238E27FC236}">
                <a16:creationId xmlns:a16="http://schemas.microsoft.com/office/drawing/2014/main" id="{6F9FD119-870B-AE49-82E9-DD5C7712E746}"/>
              </a:ext>
            </a:extLst>
          </p:cNvPr>
          <p:cNvSpPr/>
          <p:nvPr userDrawn="1"/>
        </p:nvSpPr>
        <p:spPr>
          <a:xfrm>
            <a:off x="310905" y="5200331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84" name="object 336">
            <a:extLst>
              <a:ext uri="{FF2B5EF4-FFF2-40B4-BE49-F238E27FC236}">
                <a16:creationId xmlns:a16="http://schemas.microsoft.com/office/drawing/2014/main" id="{849B4116-E194-1E46-8CE9-2C1E2079C9ED}"/>
              </a:ext>
            </a:extLst>
          </p:cNvPr>
          <p:cNvSpPr/>
          <p:nvPr userDrawn="1"/>
        </p:nvSpPr>
        <p:spPr>
          <a:xfrm>
            <a:off x="310905" y="5111520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85" name="object 337">
            <a:extLst>
              <a:ext uri="{FF2B5EF4-FFF2-40B4-BE49-F238E27FC236}">
                <a16:creationId xmlns:a16="http://schemas.microsoft.com/office/drawing/2014/main" id="{FE5D4726-46E9-1D44-A18B-5FE0AE7AF7EA}"/>
              </a:ext>
            </a:extLst>
          </p:cNvPr>
          <p:cNvSpPr/>
          <p:nvPr userDrawn="1"/>
        </p:nvSpPr>
        <p:spPr>
          <a:xfrm>
            <a:off x="310905" y="5022734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86" name="object 338">
            <a:extLst>
              <a:ext uri="{FF2B5EF4-FFF2-40B4-BE49-F238E27FC236}">
                <a16:creationId xmlns:a16="http://schemas.microsoft.com/office/drawing/2014/main" id="{F0BE8DF8-224D-214B-833E-0D12AA20623D}"/>
              </a:ext>
            </a:extLst>
          </p:cNvPr>
          <p:cNvSpPr/>
          <p:nvPr userDrawn="1"/>
        </p:nvSpPr>
        <p:spPr>
          <a:xfrm>
            <a:off x="310905" y="4933936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87" name="object 339">
            <a:extLst>
              <a:ext uri="{FF2B5EF4-FFF2-40B4-BE49-F238E27FC236}">
                <a16:creationId xmlns:a16="http://schemas.microsoft.com/office/drawing/2014/main" id="{6B4CEDFF-0F44-754F-8E23-036A9B4DF7EC}"/>
              </a:ext>
            </a:extLst>
          </p:cNvPr>
          <p:cNvSpPr/>
          <p:nvPr userDrawn="1"/>
        </p:nvSpPr>
        <p:spPr>
          <a:xfrm>
            <a:off x="310905" y="484513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88" name="object 340">
            <a:extLst>
              <a:ext uri="{FF2B5EF4-FFF2-40B4-BE49-F238E27FC236}">
                <a16:creationId xmlns:a16="http://schemas.microsoft.com/office/drawing/2014/main" id="{CE461E2F-6D11-7D4E-9E48-0E099C5B7DC4}"/>
              </a:ext>
            </a:extLst>
          </p:cNvPr>
          <p:cNvSpPr/>
          <p:nvPr userDrawn="1"/>
        </p:nvSpPr>
        <p:spPr>
          <a:xfrm>
            <a:off x="310905" y="4756329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89" name="object 341">
            <a:extLst>
              <a:ext uri="{FF2B5EF4-FFF2-40B4-BE49-F238E27FC236}">
                <a16:creationId xmlns:a16="http://schemas.microsoft.com/office/drawing/2014/main" id="{7AAE7F52-0E1B-F24E-B3DB-1E37F882981D}"/>
              </a:ext>
            </a:extLst>
          </p:cNvPr>
          <p:cNvSpPr/>
          <p:nvPr userDrawn="1"/>
        </p:nvSpPr>
        <p:spPr>
          <a:xfrm>
            <a:off x="310905" y="4667529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90" name="object 342">
            <a:extLst>
              <a:ext uri="{FF2B5EF4-FFF2-40B4-BE49-F238E27FC236}">
                <a16:creationId xmlns:a16="http://schemas.microsoft.com/office/drawing/2014/main" id="{20C54835-88CB-7946-A822-CEAB56BAF6FA}"/>
              </a:ext>
            </a:extLst>
          </p:cNvPr>
          <p:cNvSpPr/>
          <p:nvPr userDrawn="1"/>
        </p:nvSpPr>
        <p:spPr>
          <a:xfrm>
            <a:off x="310905" y="4578746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91" name="object 343">
            <a:extLst>
              <a:ext uri="{FF2B5EF4-FFF2-40B4-BE49-F238E27FC236}">
                <a16:creationId xmlns:a16="http://schemas.microsoft.com/office/drawing/2014/main" id="{224C2516-FD37-D547-8D9B-C93DEBD162CB}"/>
              </a:ext>
            </a:extLst>
          </p:cNvPr>
          <p:cNvSpPr/>
          <p:nvPr userDrawn="1"/>
        </p:nvSpPr>
        <p:spPr>
          <a:xfrm>
            <a:off x="310905" y="448994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92" name="object 344">
            <a:extLst>
              <a:ext uri="{FF2B5EF4-FFF2-40B4-BE49-F238E27FC236}">
                <a16:creationId xmlns:a16="http://schemas.microsoft.com/office/drawing/2014/main" id="{776A3A21-F653-0241-AFEF-F280395EDD56}"/>
              </a:ext>
            </a:extLst>
          </p:cNvPr>
          <p:cNvSpPr/>
          <p:nvPr userDrawn="1"/>
        </p:nvSpPr>
        <p:spPr>
          <a:xfrm>
            <a:off x="310905" y="440113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93" name="object 345">
            <a:extLst>
              <a:ext uri="{FF2B5EF4-FFF2-40B4-BE49-F238E27FC236}">
                <a16:creationId xmlns:a16="http://schemas.microsoft.com/office/drawing/2014/main" id="{B7AB1958-10B7-C443-A504-3B4AFBF93D09}"/>
              </a:ext>
            </a:extLst>
          </p:cNvPr>
          <p:cNvSpPr/>
          <p:nvPr userDrawn="1"/>
        </p:nvSpPr>
        <p:spPr>
          <a:xfrm>
            <a:off x="310905" y="4312351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94" name="object 346">
            <a:extLst>
              <a:ext uri="{FF2B5EF4-FFF2-40B4-BE49-F238E27FC236}">
                <a16:creationId xmlns:a16="http://schemas.microsoft.com/office/drawing/2014/main" id="{38F372FD-0B47-4D47-A700-54A5AA4602C5}"/>
              </a:ext>
            </a:extLst>
          </p:cNvPr>
          <p:cNvSpPr/>
          <p:nvPr userDrawn="1"/>
        </p:nvSpPr>
        <p:spPr>
          <a:xfrm>
            <a:off x="310905" y="4223553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95" name="object 347">
            <a:extLst>
              <a:ext uri="{FF2B5EF4-FFF2-40B4-BE49-F238E27FC236}">
                <a16:creationId xmlns:a16="http://schemas.microsoft.com/office/drawing/2014/main" id="{85B3D170-9CA0-5E4E-8756-E420E6A872AA}"/>
              </a:ext>
            </a:extLst>
          </p:cNvPr>
          <p:cNvSpPr/>
          <p:nvPr userDrawn="1"/>
        </p:nvSpPr>
        <p:spPr>
          <a:xfrm>
            <a:off x="222108" y="67986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96" name="object 348">
            <a:extLst>
              <a:ext uri="{FF2B5EF4-FFF2-40B4-BE49-F238E27FC236}">
                <a16:creationId xmlns:a16="http://schemas.microsoft.com/office/drawing/2014/main" id="{4C076508-9537-E04E-B052-1CE998AD6CB3}"/>
              </a:ext>
            </a:extLst>
          </p:cNvPr>
          <p:cNvSpPr/>
          <p:nvPr userDrawn="1"/>
        </p:nvSpPr>
        <p:spPr>
          <a:xfrm>
            <a:off x="222108" y="67098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97" name="object 349">
            <a:extLst>
              <a:ext uri="{FF2B5EF4-FFF2-40B4-BE49-F238E27FC236}">
                <a16:creationId xmlns:a16="http://schemas.microsoft.com/office/drawing/2014/main" id="{93EBF3C0-912D-C74C-BB7A-A888879CFF5B}"/>
              </a:ext>
            </a:extLst>
          </p:cNvPr>
          <p:cNvSpPr/>
          <p:nvPr userDrawn="1"/>
        </p:nvSpPr>
        <p:spPr>
          <a:xfrm>
            <a:off x="222108" y="662108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98" name="object 350">
            <a:extLst>
              <a:ext uri="{FF2B5EF4-FFF2-40B4-BE49-F238E27FC236}">
                <a16:creationId xmlns:a16="http://schemas.microsoft.com/office/drawing/2014/main" id="{7AFF6B19-99D5-B843-9E26-0819804CED05}"/>
              </a:ext>
            </a:extLst>
          </p:cNvPr>
          <p:cNvSpPr/>
          <p:nvPr userDrawn="1"/>
        </p:nvSpPr>
        <p:spPr>
          <a:xfrm>
            <a:off x="222108" y="653229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99" name="object 351">
            <a:extLst>
              <a:ext uri="{FF2B5EF4-FFF2-40B4-BE49-F238E27FC236}">
                <a16:creationId xmlns:a16="http://schemas.microsoft.com/office/drawing/2014/main" id="{2CFEBCCE-C4BE-C245-BB93-32050F0F4F4E}"/>
              </a:ext>
            </a:extLst>
          </p:cNvPr>
          <p:cNvSpPr/>
          <p:nvPr userDrawn="1"/>
        </p:nvSpPr>
        <p:spPr>
          <a:xfrm>
            <a:off x="222108" y="644350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00" name="object 352">
            <a:extLst>
              <a:ext uri="{FF2B5EF4-FFF2-40B4-BE49-F238E27FC236}">
                <a16:creationId xmlns:a16="http://schemas.microsoft.com/office/drawing/2014/main" id="{9BCF1C5D-3789-8A4D-9B0C-F726CF318ACF}"/>
              </a:ext>
            </a:extLst>
          </p:cNvPr>
          <p:cNvSpPr/>
          <p:nvPr userDrawn="1"/>
        </p:nvSpPr>
        <p:spPr>
          <a:xfrm>
            <a:off x="222108" y="635470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01" name="object 353">
            <a:extLst>
              <a:ext uri="{FF2B5EF4-FFF2-40B4-BE49-F238E27FC236}">
                <a16:creationId xmlns:a16="http://schemas.microsoft.com/office/drawing/2014/main" id="{5D62B567-29D3-614C-9E6F-B45A0CA89235}"/>
              </a:ext>
            </a:extLst>
          </p:cNvPr>
          <p:cNvSpPr/>
          <p:nvPr userDrawn="1"/>
        </p:nvSpPr>
        <p:spPr>
          <a:xfrm>
            <a:off x="222108" y="6265907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02" name="object 354">
            <a:extLst>
              <a:ext uri="{FF2B5EF4-FFF2-40B4-BE49-F238E27FC236}">
                <a16:creationId xmlns:a16="http://schemas.microsoft.com/office/drawing/2014/main" id="{F5EF970D-82C0-F040-A0BA-54DC280ED2BE}"/>
              </a:ext>
            </a:extLst>
          </p:cNvPr>
          <p:cNvSpPr/>
          <p:nvPr userDrawn="1"/>
        </p:nvSpPr>
        <p:spPr>
          <a:xfrm>
            <a:off x="222108" y="617710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03" name="object 355">
            <a:extLst>
              <a:ext uri="{FF2B5EF4-FFF2-40B4-BE49-F238E27FC236}">
                <a16:creationId xmlns:a16="http://schemas.microsoft.com/office/drawing/2014/main" id="{AAAC2D8D-C4FC-9A4F-9893-F2D82E93EA1E}"/>
              </a:ext>
            </a:extLst>
          </p:cNvPr>
          <p:cNvSpPr/>
          <p:nvPr userDrawn="1"/>
        </p:nvSpPr>
        <p:spPr>
          <a:xfrm>
            <a:off x="222108" y="608829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04" name="object 356">
            <a:extLst>
              <a:ext uri="{FF2B5EF4-FFF2-40B4-BE49-F238E27FC236}">
                <a16:creationId xmlns:a16="http://schemas.microsoft.com/office/drawing/2014/main" id="{EA734541-24E1-7E40-A740-EB613EC1E7AB}"/>
              </a:ext>
            </a:extLst>
          </p:cNvPr>
          <p:cNvSpPr/>
          <p:nvPr userDrawn="1"/>
        </p:nvSpPr>
        <p:spPr>
          <a:xfrm>
            <a:off x="222108" y="599951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05" name="object 357">
            <a:extLst>
              <a:ext uri="{FF2B5EF4-FFF2-40B4-BE49-F238E27FC236}">
                <a16:creationId xmlns:a16="http://schemas.microsoft.com/office/drawing/2014/main" id="{CC3198B0-F089-A245-82D7-A432E4186547}"/>
              </a:ext>
            </a:extLst>
          </p:cNvPr>
          <p:cNvSpPr/>
          <p:nvPr userDrawn="1"/>
        </p:nvSpPr>
        <p:spPr>
          <a:xfrm>
            <a:off x="222108" y="5910703"/>
            <a:ext cx="31917" cy="31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7"/>
                </a:lnTo>
                <a:lnTo>
                  <a:pt x="0" y="16763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3"/>
                </a:lnTo>
                <a:lnTo>
                  <a:pt x="21600" y="4837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06" name="object 358">
            <a:extLst>
              <a:ext uri="{FF2B5EF4-FFF2-40B4-BE49-F238E27FC236}">
                <a16:creationId xmlns:a16="http://schemas.microsoft.com/office/drawing/2014/main" id="{DFD6FA6E-5BC0-4546-8771-689ED106A5FC}"/>
              </a:ext>
            </a:extLst>
          </p:cNvPr>
          <p:cNvSpPr/>
          <p:nvPr userDrawn="1"/>
        </p:nvSpPr>
        <p:spPr>
          <a:xfrm>
            <a:off x="222108" y="582191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07" name="object 359">
            <a:extLst>
              <a:ext uri="{FF2B5EF4-FFF2-40B4-BE49-F238E27FC236}">
                <a16:creationId xmlns:a16="http://schemas.microsoft.com/office/drawing/2014/main" id="{58FFC737-92CB-FA4D-96E0-8B46DD0FBE79}"/>
              </a:ext>
            </a:extLst>
          </p:cNvPr>
          <p:cNvSpPr/>
          <p:nvPr userDrawn="1"/>
        </p:nvSpPr>
        <p:spPr>
          <a:xfrm>
            <a:off x="222108" y="573310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08" name="object 360">
            <a:extLst>
              <a:ext uri="{FF2B5EF4-FFF2-40B4-BE49-F238E27FC236}">
                <a16:creationId xmlns:a16="http://schemas.microsoft.com/office/drawing/2014/main" id="{51F36CB2-AFD3-124D-B8F7-8F1A72BA4C7B}"/>
              </a:ext>
            </a:extLst>
          </p:cNvPr>
          <p:cNvSpPr/>
          <p:nvPr userDrawn="1"/>
        </p:nvSpPr>
        <p:spPr>
          <a:xfrm>
            <a:off x="222108" y="564430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09" name="object 361">
            <a:extLst>
              <a:ext uri="{FF2B5EF4-FFF2-40B4-BE49-F238E27FC236}">
                <a16:creationId xmlns:a16="http://schemas.microsoft.com/office/drawing/2014/main" id="{66B52A79-763E-3A42-8C21-5D832B70EA44}"/>
              </a:ext>
            </a:extLst>
          </p:cNvPr>
          <p:cNvSpPr/>
          <p:nvPr userDrawn="1"/>
        </p:nvSpPr>
        <p:spPr>
          <a:xfrm>
            <a:off x="222108" y="555552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10" name="object 362">
            <a:extLst>
              <a:ext uri="{FF2B5EF4-FFF2-40B4-BE49-F238E27FC236}">
                <a16:creationId xmlns:a16="http://schemas.microsoft.com/office/drawing/2014/main" id="{B8266966-B5C4-624D-A0DF-4EF970F7D50F}"/>
              </a:ext>
            </a:extLst>
          </p:cNvPr>
          <p:cNvSpPr/>
          <p:nvPr userDrawn="1"/>
        </p:nvSpPr>
        <p:spPr>
          <a:xfrm>
            <a:off x="222108" y="546671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11" name="object 363">
            <a:extLst>
              <a:ext uri="{FF2B5EF4-FFF2-40B4-BE49-F238E27FC236}">
                <a16:creationId xmlns:a16="http://schemas.microsoft.com/office/drawing/2014/main" id="{A785A14A-ADC5-974D-8F10-788EB82086E6}"/>
              </a:ext>
            </a:extLst>
          </p:cNvPr>
          <p:cNvSpPr/>
          <p:nvPr userDrawn="1"/>
        </p:nvSpPr>
        <p:spPr>
          <a:xfrm>
            <a:off x="222108" y="537791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12" name="object 364">
            <a:extLst>
              <a:ext uri="{FF2B5EF4-FFF2-40B4-BE49-F238E27FC236}">
                <a16:creationId xmlns:a16="http://schemas.microsoft.com/office/drawing/2014/main" id="{F7C46BE2-9E02-FB44-9BC3-216D20678592}"/>
              </a:ext>
            </a:extLst>
          </p:cNvPr>
          <p:cNvSpPr/>
          <p:nvPr userDrawn="1"/>
        </p:nvSpPr>
        <p:spPr>
          <a:xfrm>
            <a:off x="222108" y="528912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13" name="object 365">
            <a:extLst>
              <a:ext uri="{FF2B5EF4-FFF2-40B4-BE49-F238E27FC236}">
                <a16:creationId xmlns:a16="http://schemas.microsoft.com/office/drawing/2014/main" id="{6D4CFB35-543C-0449-9521-812216A18484}"/>
              </a:ext>
            </a:extLst>
          </p:cNvPr>
          <p:cNvSpPr/>
          <p:nvPr userDrawn="1"/>
        </p:nvSpPr>
        <p:spPr>
          <a:xfrm>
            <a:off x="222108" y="5200331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14" name="object 366">
            <a:extLst>
              <a:ext uri="{FF2B5EF4-FFF2-40B4-BE49-F238E27FC236}">
                <a16:creationId xmlns:a16="http://schemas.microsoft.com/office/drawing/2014/main" id="{3E21AB1C-3C16-C84C-B6F5-9F546B6DA895}"/>
              </a:ext>
            </a:extLst>
          </p:cNvPr>
          <p:cNvSpPr/>
          <p:nvPr userDrawn="1"/>
        </p:nvSpPr>
        <p:spPr>
          <a:xfrm>
            <a:off x="222108" y="5111520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15" name="object 367">
            <a:extLst>
              <a:ext uri="{FF2B5EF4-FFF2-40B4-BE49-F238E27FC236}">
                <a16:creationId xmlns:a16="http://schemas.microsoft.com/office/drawing/2014/main" id="{BDFB0173-2542-6643-9BE2-0757B0EA2FD0}"/>
              </a:ext>
            </a:extLst>
          </p:cNvPr>
          <p:cNvSpPr/>
          <p:nvPr userDrawn="1"/>
        </p:nvSpPr>
        <p:spPr>
          <a:xfrm>
            <a:off x="222108" y="5022734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16" name="object 368">
            <a:extLst>
              <a:ext uri="{FF2B5EF4-FFF2-40B4-BE49-F238E27FC236}">
                <a16:creationId xmlns:a16="http://schemas.microsoft.com/office/drawing/2014/main" id="{CD11C99D-B7AD-D54B-9691-327E7F3DE0F1}"/>
              </a:ext>
            </a:extLst>
          </p:cNvPr>
          <p:cNvSpPr/>
          <p:nvPr userDrawn="1"/>
        </p:nvSpPr>
        <p:spPr>
          <a:xfrm>
            <a:off x="222108" y="4933936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17" name="object 369">
            <a:extLst>
              <a:ext uri="{FF2B5EF4-FFF2-40B4-BE49-F238E27FC236}">
                <a16:creationId xmlns:a16="http://schemas.microsoft.com/office/drawing/2014/main" id="{76F6E994-4BEA-234A-8A26-715BB6C5C519}"/>
              </a:ext>
            </a:extLst>
          </p:cNvPr>
          <p:cNvSpPr/>
          <p:nvPr userDrawn="1"/>
        </p:nvSpPr>
        <p:spPr>
          <a:xfrm>
            <a:off x="222108" y="484513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18" name="object 370">
            <a:extLst>
              <a:ext uri="{FF2B5EF4-FFF2-40B4-BE49-F238E27FC236}">
                <a16:creationId xmlns:a16="http://schemas.microsoft.com/office/drawing/2014/main" id="{9B8B1E35-9D21-9F40-B366-24BED5E7DCAA}"/>
              </a:ext>
            </a:extLst>
          </p:cNvPr>
          <p:cNvSpPr/>
          <p:nvPr userDrawn="1"/>
        </p:nvSpPr>
        <p:spPr>
          <a:xfrm>
            <a:off x="222108" y="4756329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19" name="object 371">
            <a:extLst>
              <a:ext uri="{FF2B5EF4-FFF2-40B4-BE49-F238E27FC236}">
                <a16:creationId xmlns:a16="http://schemas.microsoft.com/office/drawing/2014/main" id="{5E0754B7-A2BD-E446-B6AB-66F9E80D96C2}"/>
              </a:ext>
            </a:extLst>
          </p:cNvPr>
          <p:cNvSpPr/>
          <p:nvPr userDrawn="1"/>
        </p:nvSpPr>
        <p:spPr>
          <a:xfrm>
            <a:off x="222108" y="4667529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20" name="object 372">
            <a:extLst>
              <a:ext uri="{FF2B5EF4-FFF2-40B4-BE49-F238E27FC236}">
                <a16:creationId xmlns:a16="http://schemas.microsoft.com/office/drawing/2014/main" id="{70786797-D185-E241-9903-E7EF837B7728}"/>
              </a:ext>
            </a:extLst>
          </p:cNvPr>
          <p:cNvSpPr/>
          <p:nvPr userDrawn="1"/>
        </p:nvSpPr>
        <p:spPr>
          <a:xfrm>
            <a:off x="222108" y="4578746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21" name="object 373">
            <a:extLst>
              <a:ext uri="{FF2B5EF4-FFF2-40B4-BE49-F238E27FC236}">
                <a16:creationId xmlns:a16="http://schemas.microsoft.com/office/drawing/2014/main" id="{6CC048D5-8F83-B048-8354-3F603C0F1D19}"/>
              </a:ext>
            </a:extLst>
          </p:cNvPr>
          <p:cNvSpPr/>
          <p:nvPr userDrawn="1"/>
        </p:nvSpPr>
        <p:spPr>
          <a:xfrm>
            <a:off x="222108" y="448994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22" name="object 374">
            <a:extLst>
              <a:ext uri="{FF2B5EF4-FFF2-40B4-BE49-F238E27FC236}">
                <a16:creationId xmlns:a16="http://schemas.microsoft.com/office/drawing/2014/main" id="{1618CB0D-EF53-6B4B-8DDA-36AADA8BA658}"/>
              </a:ext>
            </a:extLst>
          </p:cNvPr>
          <p:cNvSpPr/>
          <p:nvPr userDrawn="1"/>
        </p:nvSpPr>
        <p:spPr>
          <a:xfrm>
            <a:off x="222108" y="440113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23" name="object 375">
            <a:extLst>
              <a:ext uri="{FF2B5EF4-FFF2-40B4-BE49-F238E27FC236}">
                <a16:creationId xmlns:a16="http://schemas.microsoft.com/office/drawing/2014/main" id="{BA0FB4D6-8678-C64B-9007-2ED52899AFFE}"/>
              </a:ext>
            </a:extLst>
          </p:cNvPr>
          <p:cNvSpPr/>
          <p:nvPr userDrawn="1"/>
        </p:nvSpPr>
        <p:spPr>
          <a:xfrm>
            <a:off x="222108" y="4312351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24" name="object 376">
            <a:extLst>
              <a:ext uri="{FF2B5EF4-FFF2-40B4-BE49-F238E27FC236}">
                <a16:creationId xmlns:a16="http://schemas.microsoft.com/office/drawing/2014/main" id="{4916208A-07C2-3F48-A418-7FBE0B61AE5E}"/>
              </a:ext>
            </a:extLst>
          </p:cNvPr>
          <p:cNvSpPr/>
          <p:nvPr userDrawn="1"/>
        </p:nvSpPr>
        <p:spPr>
          <a:xfrm>
            <a:off x="222108" y="4223553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25" name="object 377">
            <a:extLst>
              <a:ext uri="{FF2B5EF4-FFF2-40B4-BE49-F238E27FC236}">
                <a16:creationId xmlns:a16="http://schemas.microsoft.com/office/drawing/2014/main" id="{B1CBC0A6-A95F-AD43-9C2D-B435E46CCE3A}"/>
              </a:ext>
            </a:extLst>
          </p:cNvPr>
          <p:cNvSpPr/>
          <p:nvPr userDrawn="1"/>
        </p:nvSpPr>
        <p:spPr>
          <a:xfrm>
            <a:off x="133309" y="67986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26" name="object 378">
            <a:extLst>
              <a:ext uri="{FF2B5EF4-FFF2-40B4-BE49-F238E27FC236}">
                <a16:creationId xmlns:a16="http://schemas.microsoft.com/office/drawing/2014/main" id="{00C03CDA-ED82-0943-884D-2ED40F596A28}"/>
              </a:ext>
            </a:extLst>
          </p:cNvPr>
          <p:cNvSpPr/>
          <p:nvPr userDrawn="1"/>
        </p:nvSpPr>
        <p:spPr>
          <a:xfrm>
            <a:off x="133309" y="6709895"/>
            <a:ext cx="31917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27" name="object 379">
            <a:extLst>
              <a:ext uri="{FF2B5EF4-FFF2-40B4-BE49-F238E27FC236}">
                <a16:creationId xmlns:a16="http://schemas.microsoft.com/office/drawing/2014/main" id="{0CC85760-32A7-2C45-9FE7-45478D7A293B}"/>
              </a:ext>
            </a:extLst>
          </p:cNvPr>
          <p:cNvSpPr/>
          <p:nvPr userDrawn="1"/>
        </p:nvSpPr>
        <p:spPr>
          <a:xfrm>
            <a:off x="133309" y="662108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28" name="object 380">
            <a:extLst>
              <a:ext uri="{FF2B5EF4-FFF2-40B4-BE49-F238E27FC236}">
                <a16:creationId xmlns:a16="http://schemas.microsoft.com/office/drawing/2014/main" id="{DD53C55E-B44F-2E4A-84F2-4BB7E9557E89}"/>
              </a:ext>
            </a:extLst>
          </p:cNvPr>
          <p:cNvSpPr/>
          <p:nvPr userDrawn="1"/>
        </p:nvSpPr>
        <p:spPr>
          <a:xfrm>
            <a:off x="133309" y="6532298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29" name="object 381">
            <a:extLst>
              <a:ext uri="{FF2B5EF4-FFF2-40B4-BE49-F238E27FC236}">
                <a16:creationId xmlns:a16="http://schemas.microsoft.com/office/drawing/2014/main" id="{91F444FA-EF9C-174F-9543-F25B2DF4E4DD}"/>
              </a:ext>
            </a:extLst>
          </p:cNvPr>
          <p:cNvSpPr/>
          <p:nvPr userDrawn="1"/>
        </p:nvSpPr>
        <p:spPr>
          <a:xfrm>
            <a:off x="133309" y="644350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30" name="object 382">
            <a:extLst>
              <a:ext uri="{FF2B5EF4-FFF2-40B4-BE49-F238E27FC236}">
                <a16:creationId xmlns:a16="http://schemas.microsoft.com/office/drawing/2014/main" id="{98ADFAA5-04A0-FA42-8DE8-768872553616}"/>
              </a:ext>
            </a:extLst>
          </p:cNvPr>
          <p:cNvSpPr/>
          <p:nvPr userDrawn="1"/>
        </p:nvSpPr>
        <p:spPr>
          <a:xfrm>
            <a:off x="133309" y="635470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31" name="object 383">
            <a:extLst>
              <a:ext uri="{FF2B5EF4-FFF2-40B4-BE49-F238E27FC236}">
                <a16:creationId xmlns:a16="http://schemas.microsoft.com/office/drawing/2014/main" id="{F5196440-D742-DD42-A621-4D6ADD587547}"/>
              </a:ext>
            </a:extLst>
          </p:cNvPr>
          <p:cNvSpPr/>
          <p:nvPr userDrawn="1"/>
        </p:nvSpPr>
        <p:spPr>
          <a:xfrm>
            <a:off x="133309" y="6265907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32" name="object 384">
            <a:extLst>
              <a:ext uri="{FF2B5EF4-FFF2-40B4-BE49-F238E27FC236}">
                <a16:creationId xmlns:a16="http://schemas.microsoft.com/office/drawing/2014/main" id="{33845560-A256-4448-B6BC-28B5EC8DC5D0}"/>
              </a:ext>
            </a:extLst>
          </p:cNvPr>
          <p:cNvSpPr/>
          <p:nvPr userDrawn="1"/>
        </p:nvSpPr>
        <p:spPr>
          <a:xfrm>
            <a:off x="133309" y="617710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33" name="object 385">
            <a:extLst>
              <a:ext uri="{FF2B5EF4-FFF2-40B4-BE49-F238E27FC236}">
                <a16:creationId xmlns:a16="http://schemas.microsoft.com/office/drawing/2014/main" id="{DEB13F3F-5E81-7741-AD46-7FB6786391CA}"/>
              </a:ext>
            </a:extLst>
          </p:cNvPr>
          <p:cNvSpPr/>
          <p:nvPr userDrawn="1"/>
        </p:nvSpPr>
        <p:spPr>
          <a:xfrm>
            <a:off x="133309" y="608829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34" name="object 386">
            <a:extLst>
              <a:ext uri="{FF2B5EF4-FFF2-40B4-BE49-F238E27FC236}">
                <a16:creationId xmlns:a16="http://schemas.microsoft.com/office/drawing/2014/main" id="{02051FF2-E005-2F4E-9749-46A49A622D31}"/>
              </a:ext>
            </a:extLst>
          </p:cNvPr>
          <p:cNvSpPr/>
          <p:nvPr userDrawn="1"/>
        </p:nvSpPr>
        <p:spPr>
          <a:xfrm>
            <a:off x="133309" y="5999512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35" name="object 387">
            <a:extLst>
              <a:ext uri="{FF2B5EF4-FFF2-40B4-BE49-F238E27FC236}">
                <a16:creationId xmlns:a16="http://schemas.microsoft.com/office/drawing/2014/main" id="{BE237A10-5CD7-FD41-979B-58718832943A}"/>
              </a:ext>
            </a:extLst>
          </p:cNvPr>
          <p:cNvSpPr/>
          <p:nvPr userDrawn="1"/>
        </p:nvSpPr>
        <p:spPr>
          <a:xfrm>
            <a:off x="133309" y="5910703"/>
            <a:ext cx="31917" cy="31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7"/>
                </a:lnTo>
                <a:lnTo>
                  <a:pt x="0" y="16763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3"/>
                </a:lnTo>
                <a:lnTo>
                  <a:pt x="21600" y="4837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36" name="object 388">
            <a:extLst>
              <a:ext uri="{FF2B5EF4-FFF2-40B4-BE49-F238E27FC236}">
                <a16:creationId xmlns:a16="http://schemas.microsoft.com/office/drawing/2014/main" id="{C17CA611-5C7C-C241-A858-1A347D0F45BC}"/>
              </a:ext>
            </a:extLst>
          </p:cNvPr>
          <p:cNvSpPr/>
          <p:nvPr userDrawn="1"/>
        </p:nvSpPr>
        <p:spPr>
          <a:xfrm>
            <a:off x="133309" y="582191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37" name="object 389">
            <a:extLst>
              <a:ext uri="{FF2B5EF4-FFF2-40B4-BE49-F238E27FC236}">
                <a16:creationId xmlns:a16="http://schemas.microsoft.com/office/drawing/2014/main" id="{3332E9C3-2DDF-C94A-B18B-B45DDD0FFCEE}"/>
              </a:ext>
            </a:extLst>
          </p:cNvPr>
          <p:cNvSpPr/>
          <p:nvPr userDrawn="1"/>
        </p:nvSpPr>
        <p:spPr>
          <a:xfrm>
            <a:off x="133309" y="573310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38" name="object 390">
            <a:extLst>
              <a:ext uri="{FF2B5EF4-FFF2-40B4-BE49-F238E27FC236}">
                <a16:creationId xmlns:a16="http://schemas.microsoft.com/office/drawing/2014/main" id="{F2DEFD8D-717C-7B40-9036-8C1B15ADD46A}"/>
              </a:ext>
            </a:extLst>
          </p:cNvPr>
          <p:cNvSpPr/>
          <p:nvPr userDrawn="1"/>
        </p:nvSpPr>
        <p:spPr>
          <a:xfrm>
            <a:off x="133309" y="564430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39" name="object 391">
            <a:extLst>
              <a:ext uri="{FF2B5EF4-FFF2-40B4-BE49-F238E27FC236}">
                <a16:creationId xmlns:a16="http://schemas.microsoft.com/office/drawing/2014/main" id="{4B44D40C-20D7-884D-8504-500E43B7785E}"/>
              </a:ext>
            </a:extLst>
          </p:cNvPr>
          <p:cNvSpPr/>
          <p:nvPr userDrawn="1"/>
        </p:nvSpPr>
        <p:spPr>
          <a:xfrm>
            <a:off x="133309" y="555552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40" name="object 392">
            <a:extLst>
              <a:ext uri="{FF2B5EF4-FFF2-40B4-BE49-F238E27FC236}">
                <a16:creationId xmlns:a16="http://schemas.microsoft.com/office/drawing/2014/main" id="{F950FB0E-9C40-E847-AA0C-528C10641297}"/>
              </a:ext>
            </a:extLst>
          </p:cNvPr>
          <p:cNvSpPr/>
          <p:nvPr userDrawn="1"/>
        </p:nvSpPr>
        <p:spPr>
          <a:xfrm>
            <a:off x="133309" y="5466712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41" name="object 393">
            <a:extLst>
              <a:ext uri="{FF2B5EF4-FFF2-40B4-BE49-F238E27FC236}">
                <a16:creationId xmlns:a16="http://schemas.microsoft.com/office/drawing/2014/main" id="{EC6F9BAD-E0CA-994F-B81E-0AE11EF9533E}"/>
              </a:ext>
            </a:extLst>
          </p:cNvPr>
          <p:cNvSpPr/>
          <p:nvPr userDrawn="1"/>
        </p:nvSpPr>
        <p:spPr>
          <a:xfrm>
            <a:off x="133309" y="5377915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42" name="object 394">
            <a:extLst>
              <a:ext uri="{FF2B5EF4-FFF2-40B4-BE49-F238E27FC236}">
                <a16:creationId xmlns:a16="http://schemas.microsoft.com/office/drawing/2014/main" id="{AA040795-C604-7E4D-90EC-2E34B1363C48}"/>
              </a:ext>
            </a:extLst>
          </p:cNvPr>
          <p:cNvSpPr/>
          <p:nvPr userDrawn="1"/>
        </p:nvSpPr>
        <p:spPr>
          <a:xfrm>
            <a:off x="133309" y="528912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43" name="object 395">
            <a:extLst>
              <a:ext uri="{FF2B5EF4-FFF2-40B4-BE49-F238E27FC236}">
                <a16:creationId xmlns:a16="http://schemas.microsoft.com/office/drawing/2014/main" id="{7F068224-C597-9A47-B814-44FC903A50C4}"/>
              </a:ext>
            </a:extLst>
          </p:cNvPr>
          <p:cNvSpPr/>
          <p:nvPr userDrawn="1"/>
        </p:nvSpPr>
        <p:spPr>
          <a:xfrm>
            <a:off x="133309" y="5200331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44" name="object 396">
            <a:extLst>
              <a:ext uri="{FF2B5EF4-FFF2-40B4-BE49-F238E27FC236}">
                <a16:creationId xmlns:a16="http://schemas.microsoft.com/office/drawing/2014/main" id="{791BE47A-8FCB-5B48-8AAA-72DC93162664}"/>
              </a:ext>
            </a:extLst>
          </p:cNvPr>
          <p:cNvSpPr/>
          <p:nvPr userDrawn="1"/>
        </p:nvSpPr>
        <p:spPr>
          <a:xfrm>
            <a:off x="133309" y="5111520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45" name="object 397">
            <a:extLst>
              <a:ext uri="{FF2B5EF4-FFF2-40B4-BE49-F238E27FC236}">
                <a16:creationId xmlns:a16="http://schemas.microsoft.com/office/drawing/2014/main" id="{DA4FAE1A-8E9A-8241-ADD4-046C19551F05}"/>
              </a:ext>
            </a:extLst>
          </p:cNvPr>
          <p:cNvSpPr/>
          <p:nvPr userDrawn="1"/>
        </p:nvSpPr>
        <p:spPr>
          <a:xfrm>
            <a:off x="133309" y="5022734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46" name="object 398">
            <a:extLst>
              <a:ext uri="{FF2B5EF4-FFF2-40B4-BE49-F238E27FC236}">
                <a16:creationId xmlns:a16="http://schemas.microsoft.com/office/drawing/2014/main" id="{C8DD8A16-7433-4140-8865-BAE6939FB4CB}"/>
              </a:ext>
            </a:extLst>
          </p:cNvPr>
          <p:cNvSpPr/>
          <p:nvPr userDrawn="1"/>
        </p:nvSpPr>
        <p:spPr>
          <a:xfrm>
            <a:off x="133309" y="4933936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47" name="object 399">
            <a:extLst>
              <a:ext uri="{FF2B5EF4-FFF2-40B4-BE49-F238E27FC236}">
                <a16:creationId xmlns:a16="http://schemas.microsoft.com/office/drawing/2014/main" id="{5620C66D-D382-B647-A119-31B6621BD9D0}"/>
              </a:ext>
            </a:extLst>
          </p:cNvPr>
          <p:cNvSpPr/>
          <p:nvPr userDrawn="1"/>
        </p:nvSpPr>
        <p:spPr>
          <a:xfrm>
            <a:off x="133309" y="4845139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48" name="object 400">
            <a:extLst>
              <a:ext uri="{FF2B5EF4-FFF2-40B4-BE49-F238E27FC236}">
                <a16:creationId xmlns:a16="http://schemas.microsoft.com/office/drawing/2014/main" id="{E0ABC4E8-63B3-3449-B2A9-A0A840288E25}"/>
              </a:ext>
            </a:extLst>
          </p:cNvPr>
          <p:cNvSpPr/>
          <p:nvPr userDrawn="1"/>
        </p:nvSpPr>
        <p:spPr>
          <a:xfrm>
            <a:off x="133309" y="4756329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49" name="object 401">
            <a:extLst>
              <a:ext uri="{FF2B5EF4-FFF2-40B4-BE49-F238E27FC236}">
                <a16:creationId xmlns:a16="http://schemas.microsoft.com/office/drawing/2014/main" id="{13FC1D54-9A97-404E-A27E-F78AB50742AF}"/>
              </a:ext>
            </a:extLst>
          </p:cNvPr>
          <p:cNvSpPr/>
          <p:nvPr userDrawn="1"/>
        </p:nvSpPr>
        <p:spPr>
          <a:xfrm>
            <a:off x="133309" y="4667529"/>
            <a:ext cx="31917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50" name="object 402">
            <a:extLst>
              <a:ext uri="{FF2B5EF4-FFF2-40B4-BE49-F238E27FC236}">
                <a16:creationId xmlns:a16="http://schemas.microsoft.com/office/drawing/2014/main" id="{8E6A3EF4-9FD8-CD4A-8AB1-527CF2A69C0C}"/>
              </a:ext>
            </a:extLst>
          </p:cNvPr>
          <p:cNvSpPr/>
          <p:nvPr userDrawn="1"/>
        </p:nvSpPr>
        <p:spPr>
          <a:xfrm>
            <a:off x="133309" y="4578746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51" name="object 403">
            <a:extLst>
              <a:ext uri="{FF2B5EF4-FFF2-40B4-BE49-F238E27FC236}">
                <a16:creationId xmlns:a16="http://schemas.microsoft.com/office/drawing/2014/main" id="{7151CC3E-4800-CC45-9F5B-D87F26726A06}"/>
              </a:ext>
            </a:extLst>
          </p:cNvPr>
          <p:cNvSpPr/>
          <p:nvPr userDrawn="1"/>
        </p:nvSpPr>
        <p:spPr>
          <a:xfrm>
            <a:off x="133309" y="4489948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52" name="object 404">
            <a:extLst>
              <a:ext uri="{FF2B5EF4-FFF2-40B4-BE49-F238E27FC236}">
                <a16:creationId xmlns:a16="http://schemas.microsoft.com/office/drawing/2014/main" id="{3C49D8D7-286F-3841-AD01-8753F83FC4E2}"/>
              </a:ext>
            </a:extLst>
          </p:cNvPr>
          <p:cNvSpPr/>
          <p:nvPr userDrawn="1"/>
        </p:nvSpPr>
        <p:spPr>
          <a:xfrm>
            <a:off x="133309" y="4401137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53" name="object 405">
            <a:extLst>
              <a:ext uri="{FF2B5EF4-FFF2-40B4-BE49-F238E27FC236}">
                <a16:creationId xmlns:a16="http://schemas.microsoft.com/office/drawing/2014/main" id="{CDF54D5B-82C1-474E-AA3E-290DACB66134}"/>
              </a:ext>
            </a:extLst>
          </p:cNvPr>
          <p:cNvSpPr/>
          <p:nvPr userDrawn="1"/>
        </p:nvSpPr>
        <p:spPr>
          <a:xfrm>
            <a:off x="133309" y="4312351"/>
            <a:ext cx="31917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54" name="object 406">
            <a:extLst>
              <a:ext uri="{FF2B5EF4-FFF2-40B4-BE49-F238E27FC236}">
                <a16:creationId xmlns:a16="http://schemas.microsoft.com/office/drawing/2014/main" id="{BEBBC76C-ED2B-5449-A2A9-7FF932FAE8E0}"/>
              </a:ext>
            </a:extLst>
          </p:cNvPr>
          <p:cNvSpPr/>
          <p:nvPr userDrawn="1"/>
        </p:nvSpPr>
        <p:spPr>
          <a:xfrm>
            <a:off x="133309" y="4223553"/>
            <a:ext cx="31917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55" name="object 407">
            <a:extLst>
              <a:ext uri="{FF2B5EF4-FFF2-40B4-BE49-F238E27FC236}">
                <a16:creationId xmlns:a16="http://schemas.microsoft.com/office/drawing/2014/main" id="{63AB98B9-AD9F-ED42-88D2-9AB0942206BF}"/>
              </a:ext>
            </a:extLst>
          </p:cNvPr>
          <p:cNvSpPr/>
          <p:nvPr userDrawn="1"/>
        </p:nvSpPr>
        <p:spPr>
          <a:xfrm>
            <a:off x="44511" y="6798695"/>
            <a:ext cx="31916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56" name="object 408">
            <a:extLst>
              <a:ext uri="{FF2B5EF4-FFF2-40B4-BE49-F238E27FC236}">
                <a16:creationId xmlns:a16="http://schemas.microsoft.com/office/drawing/2014/main" id="{F3DBBC79-E863-F64A-B5FD-4519E5255221}"/>
              </a:ext>
            </a:extLst>
          </p:cNvPr>
          <p:cNvSpPr/>
          <p:nvPr userDrawn="1"/>
        </p:nvSpPr>
        <p:spPr>
          <a:xfrm>
            <a:off x="44511" y="6709895"/>
            <a:ext cx="31916" cy="319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57" name="object 409">
            <a:extLst>
              <a:ext uri="{FF2B5EF4-FFF2-40B4-BE49-F238E27FC236}">
                <a16:creationId xmlns:a16="http://schemas.microsoft.com/office/drawing/2014/main" id="{4B6D64A3-7BA3-504D-9B87-13F19BEB6BC2}"/>
              </a:ext>
            </a:extLst>
          </p:cNvPr>
          <p:cNvSpPr/>
          <p:nvPr userDrawn="1"/>
        </p:nvSpPr>
        <p:spPr>
          <a:xfrm>
            <a:off x="44511" y="6621088"/>
            <a:ext cx="31916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58" name="object 410">
            <a:extLst>
              <a:ext uri="{FF2B5EF4-FFF2-40B4-BE49-F238E27FC236}">
                <a16:creationId xmlns:a16="http://schemas.microsoft.com/office/drawing/2014/main" id="{5325CD18-33B0-E74F-B2B6-B0551DCE18B8}"/>
              </a:ext>
            </a:extLst>
          </p:cNvPr>
          <p:cNvSpPr/>
          <p:nvPr userDrawn="1"/>
        </p:nvSpPr>
        <p:spPr>
          <a:xfrm>
            <a:off x="44511" y="6532298"/>
            <a:ext cx="31916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59" name="object 411">
            <a:extLst>
              <a:ext uri="{FF2B5EF4-FFF2-40B4-BE49-F238E27FC236}">
                <a16:creationId xmlns:a16="http://schemas.microsoft.com/office/drawing/2014/main" id="{D668F0C4-B2A3-B24E-B0EF-93745E0F180D}"/>
              </a:ext>
            </a:extLst>
          </p:cNvPr>
          <p:cNvSpPr/>
          <p:nvPr userDrawn="1"/>
        </p:nvSpPr>
        <p:spPr>
          <a:xfrm>
            <a:off x="44511" y="6443502"/>
            <a:ext cx="31916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60" name="object 412">
            <a:extLst>
              <a:ext uri="{FF2B5EF4-FFF2-40B4-BE49-F238E27FC236}">
                <a16:creationId xmlns:a16="http://schemas.microsoft.com/office/drawing/2014/main" id="{D0E83FFE-BAAE-EA48-95D1-9C1BD09A3007}"/>
              </a:ext>
            </a:extLst>
          </p:cNvPr>
          <p:cNvSpPr/>
          <p:nvPr userDrawn="1"/>
        </p:nvSpPr>
        <p:spPr>
          <a:xfrm>
            <a:off x="44511" y="6354705"/>
            <a:ext cx="31916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61" name="object 413">
            <a:extLst>
              <a:ext uri="{FF2B5EF4-FFF2-40B4-BE49-F238E27FC236}">
                <a16:creationId xmlns:a16="http://schemas.microsoft.com/office/drawing/2014/main" id="{1040D5B2-6879-114C-887B-78B03EC59518}"/>
              </a:ext>
            </a:extLst>
          </p:cNvPr>
          <p:cNvSpPr/>
          <p:nvPr userDrawn="1"/>
        </p:nvSpPr>
        <p:spPr>
          <a:xfrm>
            <a:off x="44511" y="6265907"/>
            <a:ext cx="31916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62" name="object 414">
            <a:extLst>
              <a:ext uri="{FF2B5EF4-FFF2-40B4-BE49-F238E27FC236}">
                <a16:creationId xmlns:a16="http://schemas.microsoft.com/office/drawing/2014/main" id="{00A96A48-289B-DD44-8B57-58264A9D5D3A}"/>
              </a:ext>
            </a:extLst>
          </p:cNvPr>
          <p:cNvSpPr/>
          <p:nvPr userDrawn="1"/>
        </p:nvSpPr>
        <p:spPr>
          <a:xfrm>
            <a:off x="44511" y="6177109"/>
            <a:ext cx="31916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63" name="object 415">
            <a:extLst>
              <a:ext uri="{FF2B5EF4-FFF2-40B4-BE49-F238E27FC236}">
                <a16:creationId xmlns:a16="http://schemas.microsoft.com/office/drawing/2014/main" id="{F2183F30-E87D-1848-BA13-FB54EF23D0AE}"/>
              </a:ext>
            </a:extLst>
          </p:cNvPr>
          <p:cNvSpPr/>
          <p:nvPr userDrawn="1"/>
        </p:nvSpPr>
        <p:spPr>
          <a:xfrm>
            <a:off x="44511" y="6088298"/>
            <a:ext cx="31916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64" name="object 416">
            <a:extLst>
              <a:ext uri="{FF2B5EF4-FFF2-40B4-BE49-F238E27FC236}">
                <a16:creationId xmlns:a16="http://schemas.microsoft.com/office/drawing/2014/main" id="{0A010249-802C-1A40-85BB-219562AA37B0}"/>
              </a:ext>
            </a:extLst>
          </p:cNvPr>
          <p:cNvSpPr/>
          <p:nvPr userDrawn="1"/>
        </p:nvSpPr>
        <p:spPr>
          <a:xfrm>
            <a:off x="44511" y="5999512"/>
            <a:ext cx="31916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65" name="object 417">
            <a:extLst>
              <a:ext uri="{FF2B5EF4-FFF2-40B4-BE49-F238E27FC236}">
                <a16:creationId xmlns:a16="http://schemas.microsoft.com/office/drawing/2014/main" id="{43B2F9F7-3333-CC43-9F06-7362039C6E64}"/>
              </a:ext>
            </a:extLst>
          </p:cNvPr>
          <p:cNvSpPr/>
          <p:nvPr userDrawn="1"/>
        </p:nvSpPr>
        <p:spPr>
          <a:xfrm>
            <a:off x="44511" y="5910703"/>
            <a:ext cx="31916" cy="31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7"/>
                </a:lnTo>
                <a:lnTo>
                  <a:pt x="0" y="16763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3"/>
                </a:lnTo>
                <a:lnTo>
                  <a:pt x="21600" y="4837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66" name="object 418">
            <a:extLst>
              <a:ext uri="{FF2B5EF4-FFF2-40B4-BE49-F238E27FC236}">
                <a16:creationId xmlns:a16="http://schemas.microsoft.com/office/drawing/2014/main" id="{08D44865-6BF3-8844-88D9-9B4BBB3D7CB7}"/>
              </a:ext>
            </a:extLst>
          </p:cNvPr>
          <p:cNvSpPr/>
          <p:nvPr userDrawn="1"/>
        </p:nvSpPr>
        <p:spPr>
          <a:xfrm>
            <a:off x="44511" y="5821917"/>
            <a:ext cx="31916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67" name="object 419">
            <a:extLst>
              <a:ext uri="{FF2B5EF4-FFF2-40B4-BE49-F238E27FC236}">
                <a16:creationId xmlns:a16="http://schemas.microsoft.com/office/drawing/2014/main" id="{FCEE9B69-D366-674B-9D8C-D7A89C3A7FE2}"/>
              </a:ext>
            </a:extLst>
          </p:cNvPr>
          <p:cNvSpPr/>
          <p:nvPr userDrawn="1"/>
        </p:nvSpPr>
        <p:spPr>
          <a:xfrm>
            <a:off x="44511" y="5733107"/>
            <a:ext cx="31916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68" name="object 420">
            <a:extLst>
              <a:ext uri="{FF2B5EF4-FFF2-40B4-BE49-F238E27FC236}">
                <a16:creationId xmlns:a16="http://schemas.microsoft.com/office/drawing/2014/main" id="{6B144D84-F2FC-FE40-8F7E-7434385D1C55}"/>
              </a:ext>
            </a:extLst>
          </p:cNvPr>
          <p:cNvSpPr/>
          <p:nvPr userDrawn="1"/>
        </p:nvSpPr>
        <p:spPr>
          <a:xfrm>
            <a:off x="44511" y="5644308"/>
            <a:ext cx="31916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69" name="object 421">
            <a:extLst>
              <a:ext uri="{FF2B5EF4-FFF2-40B4-BE49-F238E27FC236}">
                <a16:creationId xmlns:a16="http://schemas.microsoft.com/office/drawing/2014/main" id="{5E585138-C8BC-B64F-B511-A6FCBCE05936}"/>
              </a:ext>
            </a:extLst>
          </p:cNvPr>
          <p:cNvSpPr/>
          <p:nvPr userDrawn="1"/>
        </p:nvSpPr>
        <p:spPr>
          <a:xfrm>
            <a:off x="44511" y="5555522"/>
            <a:ext cx="31916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70" name="object 422">
            <a:extLst>
              <a:ext uri="{FF2B5EF4-FFF2-40B4-BE49-F238E27FC236}">
                <a16:creationId xmlns:a16="http://schemas.microsoft.com/office/drawing/2014/main" id="{8F6ED795-0F0A-E544-941A-FCCDCCE19A75}"/>
              </a:ext>
            </a:extLst>
          </p:cNvPr>
          <p:cNvSpPr/>
          <p:nvPr userDrawn="1"/>
        </p:nvSpPr>
        <p:spPr>
          <a:xfrm>
            <a:off x="44511" y="5466712"/>
            <a:ext cx="31916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71" name="object 423">
            <a:extLst>
              <a:ext uri="{FF2B5EF4-FFF2-40B4-BE49-F238E27FC236}">
                <a16:creationId xmlns:a16="http://schemas.microsoft.com/office/drawing/2014/main" id="{269F25EE-0D44-6E43-BFFA-884C681BF56E}"/>
              </a:ext>
            </a:extLst>
          </p:cNvPr>
          <p:cNvSpPr/>
          <p:nvPr userDrawn="1"/>
        </p:nvSpPr>
        <p:spPr>
          <a:xfrm>
            <a:off x="44511" y="5377915"/>
            <a:ext cx="31916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72" name="object 424">
            <a:extLst>
              <a:ext uri="{FF2B5EF4-FFF2-40B4-BE49-F238E27FC236}">
                <a16:creationId xmlns:a16="http://schemas.microsoft.com/office/drawing/2014/main" id="{D8C95017-6377-2448-AC0F-5F6A09161075}"/>
              </a:ext>
            </a:extLst>
          </p:cNvPr>
          <p:cNvSpPr/>
          <p:nvPr userDrawn="1"/>
        </p:nvSpPr>
        <p:spPr>
          <a:xfrm>
            <a:off x="44511" y="5289129"/>
            <a:ext cx="31916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73" name="object 425">
            <a:extLst>
              <a:ext uri="{FF2B5EF4-FFF2-40B4-BE49-F238E27FC236}">
                <a16:creationId xmlns:a16="http://schemas.microsoft.com/office/drawing/2014/main" id="{65894C8B-8084-9B46-9D2B-62344D8887DE}"/>
              </a:ext>
            </a:extLst>
          </p:cNvPr>
          <p:cNvSpPr/>
          <p:nvPr userDrawn="1"/>
        </p:nvSpPr>
        <p:spPr>
          <a:xfrm>
            <a:off x="44511" y="5200331"/>
            <a:ext cx="31916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74" name="object 426">
            <a:extLst>
              <a:ext uri="{FF2B5EF4-FFF2-40B4-BE49-F238E27FC236}">
                <a16:creationId xmlns:a16="http://schemas.microsoft.com/office/drawing/2014/main" id="{349D3A27-B283-9B44-90BE-D0F6CACD273F}"/>
              </a:ext>
            </a:extLst>
          </p:cNvPr>
          <p:cNvSpPr/>
          <p:nvPr userDrawn="1"/>
        </p:nvSpPr>
        <p:spPr>
          <a:xfrm>
            <a:off x="44511" y="5111520"/>
            <a:ext cx="31916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75" name="object 427">
            <a:extLst>
              <a:ext uri="{FF2B5EF4-FFF2-40B4-BE49-F238E27FC236}">
                <a16:creationId xmlns:a16="http://schemas.microsoft.com/office/drawing/2014/main" id="{93E43BD0-AD75-9940-8B7D-FC66A4D217B9}"/>
              </a:ext>
            </a:extLst>
          </p:cNvPr>
          <p:cNvSpPr/>
          <p:nvPr userDrawn="1"/>
        </p:nvSpPr>
        <p:spPr>
          <a:xfrm>
            <a:off x="44511" y="5022734"/>
            <a:ext cx="31916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76" name="object 428">
            <a:extLst>
              <a:ext uri="{FF2B5EF4-FFF2-40B4-BE49-F238E27FC236}">
                <a16:creationId xmlns:a16="http://schemas.microsoft.com/office/drawing/2014/main" id="{1A663FCE-A2D5-484D-BD8C-C166293BEDFB}"/>
              </a:ext>
            </a:extLst>
          </p:cNvPr>
          <p:cNvSpPr/>
          <p:nvPr userDrawn="1"/>
        </p:nvSpPr>
        <p:spPr>
          <a:xfrm>
            <a:off x="44511" y="4933936"/>
            <a:ext cx="31916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77" name="object 429">
            <a:extLst>
              <a:ext uri="{FF2B5EF4-FFF2-40B4-BE49-F238E27FC236}">
                <a16:creationId xmlns:a16="http://schemas.microsoft.com/office/drawing/2014/main" id="{C591CC0D-E4FF-654B-84D2-BA584329CCCF}"/>
              </a:ext>
            </a:extLst>
          </p:cNvPr>
          <p:cNvSpPr/>
          <p:nvPr userDrawn="1"/>
        </p:nvSpPr>
        <p:spPr>
          <a:xfrm>
            <a:off x="44511" y="4845139"/>
            <a:ext cx="31916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7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7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78" name="object 430">
            <a:extLst>
              <a:ext uri="{FF2B5EF4-FFF2-40B4-BE49-F238E27FC236}">
                <a16:creationId xmlns:a16="http://schemas.microsoft.com/office/drawing/2014/main" id="{71B2CCBE-147E-AD4E-95C2-1DA6C09838B3}"/>
              </a:ext>
            </a:extLst>
          </p:cNvPr>
          <p:cNvSpPr/>
          <p:nvPr userDrawn="1"/>
        </p:nvSpPr>
        <p:spPr>
          <a:xfrm>
            <a:off x="44511" y="4756329"/>
            <a:ext cx="31916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79" name="object 431">
            <a:extLst>
              <a:ext uri="{FF2B5EF4-FFF2-40B4-BE49-F238E27FC236}">
                <a16:creationId xmlns:a16="http://schemas.microsoft.com/office/drawing/2014/main" id="{F2D5A69A-C2D2-3940-AFB9-FFA1A9E6A316}"/>
              </a:ext>
            </a:extLst>
          </p:cNvPr>
          <p:cNvSpPr/>
          <p:nvPr userDrawn="1"/>
        </p:nvSpPr>
        <p:spPr>
          <a:xfrm>
            <a:off x="44511" y="4667529"/>
            <a:ext cx="31916" cy="31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80" name="object 432">
            <a:extLst>
              <a:ext uri="{FF2B5EF4-FFF2-40B4-BE49-F238E27FC236}">
                <a16:creationId xmlns:a16="http://schemas.microsoft.com/office/drawing/2014/main" id="{AA9B3AD7-B123-CD47-A597-4A11BBA9F6AE}"/>
              </a:ext>
            </a:extLst>
          </p:cNvPr>
          <p:cNvSpPr/>
          <p:nvPr userDrawn="1"/>
        </p:nvSpPr>
        <p:spPr>
          <a:xfrm>
            <a:off x="44511" y="4578746"/>
            <a:ext cx="31916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81" name="object 433">
            <a:extLst>
              <a:ext uri="{FF2B5EF4-FFF2-40B4-BE49-F238E27FC236}">
                <a16:creationId xmlns:a16="http://schemas.microsoft.com/office/drawing/2014/main" id="{323C1CD8-DEB3-8B43-A03E-2B588432D99F}"/>
              </a:ext>
            </a:extLst>
          </p:cNvPr>
          <p:cNvSpPr/>
          <p:nvPr userDrawn="1"/>
        </p:nvSpPr>
        <p:spPr>
          <a:xfrm>
            <a:off x="44511" y="4489948"/>
            <a:ext cx="31916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1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1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82" name="object 434">
            <a:extLst>
              <a:ext uri="{FF2B5EF4-FFF2-40B4-BE49-F238E27FC236}">
                <a16:creationId xmlns:a16="http://schemas.microsoft.com/office/drawing/2014/main" id="{68B7FC60-6567-ED49-AA5F-9497F391E574}"/>
              </a:ext>
            </a:extLst>
          </p:cNvPr>
          <p:cNvSpPr/>
          <p:nvPr userDrawn="1"/>
        </p:nvSpPr>
        <p:spPr>
          <a:xfrm>
            <a:off x="44511" y="4401137"/>
            <a:ext cx="31916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9"/>
                </a:lnTo>
                <a:lnTo>
                  <a:pt x="0" y="16769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9"/>
                </a:lnTo>
                <a:lnTo>
                  <a:pt x="21600" y="4839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83" name="object 435">
            <a:extLst>
              <a:ext uri="{FF2B5EF4-FFF2-40B4-BE49-F238E27FC236}">
                <a16:creationId xmlns:a16="http://schemas.microsoft.com/office/drawing/2014/main" id="{611E762D-6E99-F541-BE41-BD11B589690D}"/>
              </a:ext>
            </a:extLst>
          </p:cNvPr>
          <p:cNvSpPr/>
          <p:nvPr userDrawn="1"/>
        </p:nvSpPr>
        <p:spPr>
          <a:xfrm>
            <a:off x="44511" y="4312351"/>
            <a:ext cx="31916" cy="31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2"/>
                </a:lnTo>
                <a:lnTo>
                  <a:pt x="0" y="16768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8"/>
                </a:lnTo>
                <a:lnTo>
                  <a:pt x="21600" y="4832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84" name="object 436">
            <a:extLst>
              <a:ext uri="{FF2B5EF4-FFF2-40B4-BE49-F238E27FC236}">
                <a16:creationId xmlns:a16="http://schemas.microsoft.com/office/drawing/2014/main" id="{F1EFA6DB-398A-624A-AC3A-401E20A249A2}"/>
              </a:ext>
            </a:extLst>
          </p:cNvPr>
          <p:cNvSpPr/>
          <p:nvPr userDrawn="1"/>
        </p:nvSpPr>
        <p:spPr>
          <a:xfrm>
            <a:off x="44511" y="4223553"/>
            <a:ext cx="31916" cy="31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69" y="0"/>
                </a:moveTo>
                <a:lnTo>
                  <a:pt x="4839" y="0"/>
                </a:lnTo>
                <a:lnTo>
                  <a:pt x="0" y="4830"/>
                </a:lnTo>
                <a:lnTo>
                  <a:pt x="0" y="16760"/>
                </a:lnTo>
                <a:lnTo>
                  <a:pt x="4839" y="21600"/>
                </a:lnTo>
                <a:lnTo>
                  <a:pt x="16769" y="21600"/>
                </a:lnTo>
                <a:lnTo>
                  <a:pt x="21600" y="16760"/>
                </a:lnTo>
                <a:lnTo>
                  <a:pt x="21600" y="4830"/>
                </a:lnTo>
                <a:lnTo>
                  <a:pt x="16769" y="0"/>
                </a:lnTo>
                <a:close/>
              </a:path>
            </a:pathLst>
          </a:custGeom>
          <a:solidFill>
            <a:srgbClr val="9FA4C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85" name="object 441">
            <a:extLst>
              <a:ext uri="{FF2B5EF4-FFF2-40B4-BE49-F238E27FC236}">
                <a16:creationId xmlns:a16="http://schemas.microsoft.com/office/drawing/2014/main" id="{BFA104F1-5903-FD4F-980A-A9BF7A45AD01}"/>
              </a:ext>
            </a:extLst>
          </p:cNvPr>
          <p:cNvSpPr/>
          <p:nvPr userDrawn="1"/>
        </p:nvSpPr>
        <p:spPr>
          <a:xfrm>
            <a:off x="-1" y="734998"/>
            <a:ext cx="659424" cy="108002"/>
          </a:xfrm>
          <a:prstGeom prst="rect">
            <a:avLst/>
          </a:prstGeom>
          <a:solidFill>
            <a:srgbClr val="FFD53A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86" name="object 443">
            <a:extLst>
              <a:ext uri="{FF2B5EF4-FFF2-40B4-BE49-F238E27FC236}">
                <a16:creationId xmlns:a16="http://schemas.microsoft.com/office/drawing/2014/main" id="{186ECD8F-B4A4-744A-B42D-AAFC5C1FFB66}"/>
              </a:ext>
            </a:extLst>
          </p:cNvPr>
          <p:cNvSpPr/>
          <p:nvPr userDrawn="1"/>
        </p:nvSpPr>
        <p:spPr>
          <a:xfrm>
            <a:off x="5340324" y="410844"/>
            <a:ext cx="324004" cy="324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9600"/>
                </a:lnTo>
                <a:lnTo>
                  <a:pt x="12000" y="9600"/>
                </a:lnTo>
                <a:lnTo>
                  <a:pt x="1200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162D9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387" name="Picture 449" descr="Picture 449">
            <a:extLst>
              <a:ext uri="{FF2B5EF4-FFF2-40B4-BE49-F238E27FC236}">
                <a16:creationId xmlns:a16="http://schemas.microsoft.com/office/drawing/2014/main" id="{7A4886FC-4EA4-A048-B504-DA493463CA4E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972800" y="6206835"/>
            <a:ext cx="883920" cy="40178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8690050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09916" y="1577338"/>
            <a:ext cx="5306284" cy="452628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ject 22" descr="object 22">
            <a:extLst>
              <a:ext uri="{FF2B5EF4-FFF2-40B4-BE49-F238E27FC236}">
                <a16:creationId xmlns:a16="http://schemas.microsoft.com/office/drawing/2014/main" id="{1142D4BA-D574-7A49-AEAB-AFBC1BA828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812" y="4289026"/>
            <a:ext cx="2695844" cy="1186289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object 23">
            <a:extLst>
              <a:ext uri="{FF2B5EF4-FFF2-40B4-BE49-F238E27FC236}">
                <a16:creationId xmlns:a16="http://schemas.microsoft.com/office/drawing/2014/main" id="{9879E068-8B87-6745-AE91-92BF034F3580}"/>
              </a:ext>
            </a:extLst>
          </p:cNvPr>
          <p:cNvSpPr/>
          <p:nvPr userDrawn="1"/>
        </p:nvSpPr>
        <p:spPr>
          <a:xfrm>
            <a:off x="12067826" y="905061"/>
            <a:ext cx="47322" cy="47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5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5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8" name="object 24">
            <a:extLst>
              <a:ext uri="{FF2B5EF4-FFF2-40B4-BE49-F238E27FC236}">
                <a16:creationId xmlns:a16="http://schemas.microsoft.com/office/drawing/2014/main" id="{3C318B28-E20B-2740-A6B5-FE5D9C6CCF0C}"/>
              </a:ext>
            </a:extLst>
          </p:cNvPr>
          <p:cNvSpPr/>
          <p:nvPr userDrawn="1"/>
        </p:nvSpPr>
        <p:spPr>
          <a:xfrm>
            <a:off x="12069350" y="735006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" name="object 25">
            <a:extLst>
              <a:ext uri="{FF2B5EF4-FFF2-40B4-BE49-F238E27FC236}">
                <a16:creationId xmlns:a16="http://schemas.microsoft.com/office/drawing/2014/main" id="{CCDBF1B7-0EC4-6741-9171-5570FA4A9727}"/>
              </a:ext>
            </a:extLst>
          </p:cNvPr>
          <p:cNvSpPr/>
          <p:nvPr userDrawn="1"/>
        </p:nvSpPr>
        <p:spPr>
          <a:xfrm>
            <a:off x="11898165" y="905061"/>
            <a:ext cx="47322" cy="47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5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5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0" name="object 26">
            <a:extLst>
              <a:ext uri="{FF2B5EF4-FFF2-40B4-BE49-F238E27FC236}">
                <a16:creationId xmlns:a16="http://schemas.microsoft.com/office/drawing/2014/main" id="{6B8395F9-943F-524F-86BD-0E5710F5306F}"/>
              </a:ext>
            </a:extLst>
          </p:cNvPr>
          <p:cNvSpPr/>
          <p:nvPr userDrawn="1"/>
        </p:nvSpPr>
        <p:spPr>
          <a:xfrm>
            <a:off x="11899689" y="735006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1" name="object 27">
            <a:extLst>
              <a:ext uri="{FF2B5EF4-FFF2-40B4-BE49-F238E27FC236}">
                <a16:creationId xmlns:a16="http://schemas.microsoft.com/office/drawing/2014/main" id="{A6B7C26E-DEEF-5C40-B12D-72E732610598}"/>
              </a:ext>
            </a:extLst>
          </p:cNvPr>
          <p:cNvSpPr/>
          <p:nvPr userDrawn="1"/>
        </p:nvSpPr>
        <p:spPr>
          <a:xfrm>
            <a:off x="11728501" y="905061"/>
            <a:ext cx="47322" cy="47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5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5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" name="object 28">
            <a:extLst>
              <a:ext uri="{FF2B5EF4-FFF2-40B4-BE49-F238E27FC236}">
                <a16:creationId xmlns:a16="http://schemas.microsoft.com/office/drawing/2014/main" id="{8AFFDACF-C6C2-7A46-A48C-FEAC3EEF729F}"/>
              </a:ext>
            </a:extLst>
          </p:cNvPr>
          <p:cNvSpPr/>
          <p:nvPr userDrawn="1"/>
        </p:nvSpPr>
        <p:spPr>
          <a:xfrm>
            <a:off x="11730025" y="735006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" name="object 29">
            <a:extLst>
              <a:ext uri="{FF2B5EF4-FFF2-40B4-BE49-F238E27FC236}">
                <a16:creationId xmlns:a16="http://schemas.microsoft.com/office/drawing/2014/main" id="{ADC76B0E-6A43-1744-9E8E-8FC8E140482E}"/>
              </a:ext>
            </a:extLst>
          </p:cNvPr>
          <p:cNvSpPr/>
          <p:nvPr userDrawn="1"/>
        </p:nvSpPr>
        <p:spPr>
          <a:xfrm>
            <a:off x="11558840" y="905061"/>
            <a:ext cx="47322" cy="47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5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5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" name="object 30">
            <a:extLst>
              <a:ext uri="{FF2B5EF4-FFF2-40B4-BE49-F238E27FC236}">
                <a16:creationId xmlns:a16="http://schemas.microsoft.com/office/drawing/2014/main" id="{B8C25070-CAE0-794E-902D-F39B664F8E2D}"/>
              </a:ext>
            </a:extLst>
          </p:cNvPr>
          <p:cNvSpPr/>
          <p:nvPr userDrawn="1"/>
        </p:nvSpPr>
        <p:spPr>
          <a:xfrm>
            <a:off x="11560361" y="735006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" name="object 31">
            <a:extLst>
              <a:ext uri="{FF2B5EF4-FFF2-40B4-BE49-F238E27FC236}">
                <a16:creationId xmlns:a16="http://schemas.microsoft.com/office/drawing/2014/main" id="{E6687227-A8DE-8649-8308-7109F8B317E2}"/>
              </a:ext>
            </a:extLst>
          </p:cNvPr>
          <p:cNvSpPr/>
          <p:nvPr userDrawn="1"/>
        </p:nvSpPr>
        <p:spPr>
          <a:xfrm>
            <a:off x="11389176" y="905061"/>
            <a:ext cx="47322" cy="47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5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5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" name="object 32">
            <a:extLst>
              <a:ext uri="{FF2B5EF4-FFF2-40B4-BE49-F238E27FC236}">
                <a16:creationId xmlns:a16="http://schemas.microsoft.com/office/drawing/2014/main" id="{183B92AB-B8EB-1B4A-A289-688DF40C0052}"/>
              </a:ext>
            </a:extLst>
          </p:cNvPr>
          <p:cNvSpPr/>
          <p:nvPr userDrawn="1"/>
        </p:nvSpPr>
        <p:spPr>
          <a:xfrm>
            <a:off x="11391682" y="735006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" name="object 33">
            <a:extLst>
              <a:ext uri="{FF2B5EF4-FFF2-40B4-BE49-F238E27FC236}">
                <a16:creationId xmlns:a16="http://schemas.microsoft.com/office/drawing/2014/main" id="{FF6CAEE9-D7F5-C045-8426-11998B7D7823}"/>
              </a:ext>
            </a:extLst>
          </p:cNvPr>
          <p:cNvSpPr/>
          <p:nvPr userDrawn="1"/>
        </p:nvSpPr>
        <p:spPr>
          <a:xfrm>
            <a:off x="11222018" y="735006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18" name="Picture 38" descr="Picture 38">
            <a:extLst>
              <a:ext uri="{FF2B5EF4-FFF2-40B4-BE49-F238E27FC236}">
                <a16:creationId xmlns:a16="http://schemas.microsoft.com/office/drawing/2014/main" id="{BDDAF74D-E839-2C45-BCBA-4201C494BB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72800" y="6206835"/>
            <a:ext cx="883920" cy="401784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object 443">
            <a:extLst>
              <a:ext uri="{FF2B5EF4-FFF2-40B4-BE49-F238E27FC236}">
                <a16:creationId xmlns:a16="http://schemas.microsoft.com/office/drawing/2014/main" id="{05F07AB1-A914-F549-B81E-E796DAA98B3E}"/>
              </a:ext>
            </a:extLst>
          </p:cNvPr>
          <p:cNvSpPr/>
          <p:nvPr userDrawn="1"/>
        </p:nvSpPr>
        <p:spPr>
          <a:xfrm>
            <a:off x="6325976" y="410844"/>
            <a:ext cx="324004" cy="324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9600"/>
                </a:lnTo>
                <a:lnTo>
                  <a:pt x="12000" y="9600"/>
                </a:lnTo>
                <a:lnTo>
                  <a:pt x="1200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162D9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" name="object 441">
            <a:extLst>
              <a:ext uri="{FF2B5EF4-FFF2-40B4-BE49-F238E27FC236}">
                <a16:creationId xmlns:a16="http://schemas.microsoft.com/office/drawing/2014/main" id="{D4C6A0F9-AB16-D144-9286-76601A033F29}"/>
              </a:ext>
            </a:extLst>
          </p:cNvPr>
          <p:cNvSpPr/>
          <p:nvPr userDrawn="1"/>
        </p:nvSpPr>
        <p:spPr>
          <a:xfrm>
            <a:off x="-1" y="734998"/>
            <a:ext cx="659424" cy="108002"/>
          </a:xfrm>
          <a:prstGeom prst="rect">
            <a:avLst/>
          </a:prstGeom>
          <a:solidFill>
            <a:srgbClr val="FFD53A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898724" y="514370"/>
            <a:ext cx="5205193" cy="192007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dirty="0"/>
              <a:t>Title Text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C9FAA63-A976-3046-B346-C7CB6F48B78F}"/>
              </a:ext>
            </a:extLst>
          </p:cNvPr>
          <p:cNvGrpSpPr/>
          <p:nvPr userDrawn="1"/>
        </p:nvGrpSpPr>
        <p:grpSpPr>
          <a:xfrm rot="11700000">
            <a:off x="6912915" y="669057"/>
            <a:ext cx="5711988" cy="4116217"/>
            <a:chOff x="0" y="2458459"/>
            <a:chExt cx="5924645" cy="4399783"/>
          </a:xfrm>
        </p:grpSpPr>
        <p:sp>
          <p:nvSpPr>
            <p:cNvPr id="22" name="object 84">
              <a:extLst>
                <a:ext uri="{FF2B5EF4-FFF2-40B4-BE49-F238E27FC236}">
                  <a16:creationId xmlns:a16="http://schemas.microsoft.com/office/drawing/2014/main" id="{96F4D5CC-A914-7B4D-A0F9-3E20E8BD514E}"/>
                </a:ext>
              </a:extLst>
            </p:cNvPr>
            <p:cNvSpPr/>
            <p:nvPr/>
          </p:nvSpPr>
          <p:spPr>
            <a:xfrm>
              <a:off x="5826219" y="6042267"/>
              <a:ext cx="98425" cy="815975"/>
            </a:xfrm>
            <a:custGeom>
              <a:avLst/>
              <a:gdLst/>
              <a:ahLst/>
              <a:cxnLst/>
              <a:rect l="l" t="t" r="r" b="b"/>
              <a:pathLst>
                <a:path w="98425" h="815975">
                  <a:moveTo>
                    <a:pt x="0" y="815732"/>
                  </a:moveTo>
                  <a:lnTo>
                    <a:pt x="13762" y="756410"/>
                  </a:lnTo>
                  <a:lnTo>
                    <a:pt x="23605" y="710609"/>
                  </a:lnTo>
                  <a:lnTo>
                    <a:pt x="32859" y="664592"/>
                  </a:lnTo>
                  <a:lnTo>
                    <a:pt x="41521" y="618363"/>
                  </a:lnTo>
                  <a:lnTo>
                    <a:pt x="49585" y="571926"/>
                  </a:lnTo>
                  <a:lnTo>
                    <a:pt x="57049" y="525286"/>
                  </a:lnTo>
                  <a:lnTo>
                    <a:pt x="63907" y="478447"/>
                  </a:lnTo>
                  <a:lnTo>
                    <a:pt x="70156" y="431413"/>
                  </a:lnTo>
                  <a:lnTo>
                    <a:pt x="75792" y="384187"/>
                  </a:lnTo>
                  <a:lnTo>
                    <a:pt x="80810" y="336775"/>
                  </a:lnTo>
                  <a:lnTo>
                    <a:pt x="85206" y="289179"/>
                  </a:lnTo>
                  <a:lnTo>
                    <a:pt x="88977" y="241405"/>
                  </a:lnTo>
                  <a:lnTo>
                    <a:pt x="92117" y="193457"/>
                  </a:lnTo>
                  <a:lnTo>
                    <a:pt x="94624" y="145338"/>
                  </a:lnTo>
                  <a:lnTo>
                    <a:pt x="96492" y="97053"/>
                  </a:lnTo>
                  <a:lnTo>
                    <a:pt x="97718" y="48605"/>
                  </a:lnTo>
                  <a:lnTo>
                    <a:pt x="98298" y="0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85">
              <a:extLst>
                <a:ext uri="{FF2B5EF4-FFF2-40B4-BE49-F238E27FC236}">
                  <a16:creationId xmlns:a16="http://schemas.microsoft.com/office/drawing/2014/main" id="{7A8FA0C6-671E-E141-970F-D630A1CAEDFC}"/>
                </a:ext>
              </a:extLst>
            </p:cNvPr>
            <p:cNvSpPr/>
            <p:nvPr/>
          </p:nvSpPr>
          <p:spPr>
            <a:xfrm>
              <a:off x="2378805" y="2458459"/>
              <a:ext cx="3545840" cy="3526790"/>
            </a:xfrm>
            <a:custGeom>
              <a:avLst/>
              <a:gdLst/>
              <a:ahLst/>
              <a:cxnLst/>
              <a:rect l="l" t="t" r="r" b="b"/>
              <a:pathLst>
                <a:path w="3545840" h="3526790">
                  <a:moveTo>
                    <a:pt x="3545560" y="3526663"/>
                  </a:moveTo>
                  <a:lnTo>
                    <a:pt x="3544727" y="3478118"/>
                  </a:lnTo>
                  <a:lnTo>
                    <a:pt x="3543249" y="3429734"/>
                  </a:lnTo>
                  <a:lnTo>
                    <a:pt x="3541131" y="3381513"/>
                  </a:lnTo>
                  <a:lnTo>
                    <a:pt x="3538375" y="3333461"/>
                  </a:lnTo>
                  <a:lnTo>
                    <a:pt x="3534988" y="3285580"/>
                  </a:lnTo>
                  <a:lnTo>
                    <a:pt x="3530972" y="3237876"/>
                  </a:lnTo>
                  <a:lnTo>
                    <a:pt x="3526332" y="3190351"/>
                  </a:lnTo>
                  <a:lnTo>
                    <a:pt x="3521071" y="3143012"/>
                  </a:lnTo>
                  <a:lnTo>
                    <a:pt x="3515195" y="3095861"/>
                  </a:lnTo>
                  <a:lnTo>
                    <a:pt x="3508707" y="3048902"/>
                  </a:lnTo>
                  <a:lnTo>
                    <a:pt x="3501611" y="3002140"/>
                  </a:lnTo>
                  <a:lnTo>
                    <a:pt x="3493912" y="2955580"/>
                  </a:lnTo>
                  <a:lnTo>
                    <a:pt x="3485613" y="2909224"/>
                  </a:lnTo>
                  <a:lnTo>
                    <a:pt x="3476719" y="2863078"/>
                  </a:lnTo>
                  <a:lnTo>
                    <a:pt x="3467234" y="2817144"/>
                  </a:lnTo>
                  <a:lnTo>
                    <a:pt x="3457162" y="2771429"/>
                  </a:lnTo>
                  <a:lnTo>
                    <a:pt x="3446506" y="2725935"/>
                  </a:lnTo>
                  <a:lnTo>
                    <a:pt x="3435272" y="2680666"/>
                  </a:lnTo>
                  <a:lnTo>
                    <a:pt x="3423463" y="2635627"/>
                  </a:lnTo>
                  <a:lnTo>
                    <a:pt x="3411084" y="2590823"/>
                  </a:lnTo>
                  <a:lnTo>
                    <a:pt x="3398138" y="2546256"/>
                  </a:lnTo>
                  <a:lnTo>
                    <a:pt x="3384630" y="2501932"/>
                  </a:lnTo>
                  <a:lnTo>
                    <a:pt x="3370563" y="2457853"/>
                  </a:lnTo>
                  <a:lnTo>
                    <a:pt x="3355943" y="2414026"/>
                  </a:lnTo>
                  <a:lnTo>
                    <a:pt x="3340773" y="2370452"/>
                  </a:lnTo>
                  <a:lnTo>
                    <a:pt x="3325056" y="2327138"/>
                  </a:lnTo>
                  <a:lnTo>
                    <a:pt x="3308798" y="2284086"/>
                  </a:lnTo>
                  <a:lnTo>
                    <a:pt x="3292003" y="2241302"/>
                  </a:lnTo>
                  <a:lnTo>
                    <a:pt x="3274674" y="2198788"/>
                  </a:lnTo>
                  <a:lnTo>
                    <a:pt x="3256815" y="2156549"/>
                  </a:lnTo>
                  <a:lnTo>
                    <a:pt x="3238432" y="2114590"/>
                  </a:lnTo>
                  <a:lnTo>
                    <a:pt x="3219527" y="2072914"/>
                  </a:lnTo>
                  <a:lnTo>
                    <a:pt x="3200106" y="2031526"/>
                  </a:lnTo>
                  <a:lnTo>
                    <a:pt x="3180171" y="1990430"/>
                  </a:lnTo>
                  <a:lnTo>
                    <a:pt x="3159728" y="1949629"/>
                  </a:lnTo>
                  <a:lnTo>
                    <a:pt x="3138781" y="1909128"/>
                  </a:lnTo>
                  <a:lnTo>
                    <a:pt x="3117333" y="1868932"/>
                  </a:lnTo>
                  <a:lnTo>
                    <a:pt x="3095388" y="1829043"/>
                  </a:lnTo>
                  <a:lnTo>
                    <a:pt x="3072952" y="1789467"/>
                  </a:lnTo>
                  <a:lnTo>
                    <a:pt x="3050027" y="1750207"/>
                  </a:lnTo>
                  <a:lnTo>
                    <a:pt x="3026618" y="1711268"/>
                  </a:lnTo>
                  <a:lnTo>
                    <a:pt x="3002730" y="1672654"/>
                  </a:lnTo>
                  <a:lnTo>
                    <a:pt x="2978365" y="1634368"/>
                  </a:lnTo>
                  <a:lnTo>
                    <a:pt x="2953530" y="1596415"/>
                  </a:lnTo>
                  <a:lnTo>
                    <a:pt x="2928226" y="1558799"/>
                  </a:lnTo>
                  <a:lnTo>
                    <a:pt x="2902460" y="1521525"/>
                  </a:lnTo>
                  <a:lnTo>
                    <a:pt x="2876234" y="1484596"/>
                  </a:lnTo>
                  <a:lnTo>
                    <a:pt x="2849553" y="1448016"/>
                  </a:lnTo>
                  <a:lnTo>
                    <a:pt x="2822422" y="1411790"/>
                  </a:lnTo>
                  <a:lnTo>
                    <a:pt x="2794843" y="1375921"/>
                  </a:lnTo>
                  <a:lnTo>
                    <a:pt x="2766822" y="1340415"/>
                  </a:lnTo>
                  <a:lnTo>
                    <a:pt x="2738362" y="1305274"/>
                  </a:lnTo>
                  <a:lnTo>
                    <a:pt x="2709468" y="1270503"/>
                  </a:lnTo>
                  <a:lnTo>
                    <a:pt x="2680143" y="1236107"/>
                  </a:lnTo>
                  <a:lnTo>
                    <a:pt x="2650392" y="1202088"/>
                  </a:lnTo>
                  <a:lnTo>
                    <a:pt x="2620219" y="1168453"/>
                  </a:lnTo>
                  <a:lnTo>
                    <a:pt x="2589628" y="1135203"/>
                  </a:lnTo>
                  <a:lnTo>
                    <a:pt x="2558624" y="1102345"/>
                  </a:lnTo>
                  <a:lnTo>
                    <a:pt x="2527209" y="1069881"/>
                  </a:lnTo>
                  <a:lnTo>
                    <a:pt x="2495389" y="1037817"/>
                  </a:lnTo>
                  <a:lnTo>
                    <a:pt x="2463168" y="1006155"/>
                  </a:lnTo>
                  <a:lnTo>
                    <a:pt x="2430549" y="974900"/>
                  </a:lnTo>
                  <a:lnTo>
                    <a:pt x="2397537" y="944057"/>
                  </a:lnTo>
                  <a:lnTo>
                    <a:pt x="2364136" y="913629"/>
                  </a:lnTo>
                  <a:lnTo>
                    <a:pt x="2330350" y="883621"/>
                  </a:lnTo>
                  <a:lnTo>
                    <a:pt x="2296183" y="854037"/>
                  </a:lnTo>
                  <a:lnTo>
                    <a:pt x="2261640" y="824880"/>
                  </a:lnTo>
                  <a:lnTo>
                    <a:pt x="2226724" y="796155"/>
                  </a:lnTo>
                  <a:lnTo>
                    <a:pt x="2191439" y="767867"/>
                  </a:lnTo>
                  <a:lnTo>
                    <a:pt x="2155790" y="740018"/>
                  </a:lnTo>
                  <a:lnTo>
                    <a:pt x="2119781" y="712614"/>
                  </a:lnTo>
                  <a:lnTo>
                    <a:pt x="2083416" y="685658"/>
                  </a:lnTo>
                  <a:lnTo>
                    <a:pt x="2046699" y="659155"/>
                  </a:lnTo>
                  <a:lnTo>
                    <a:pt x="2009634" y="633109"/>
                  </a:lnTo>
                  <a:lnTo>
                    <a:pt x="1972226" y="607523"/>
                  </a:lnTo>
                  <a:lnTo>
                    <a:pt x="1934478" y="582402"/>
                  </a:lnTo>
                  <a:lnTo>
                    <a:pt x="1896394" y="557751"/>
                  </a:lnTo>
                  <a:lnTo>
                    <a:pt x="1857979" y="533572"/>
                  </a:lnTo>
                  <a:lnTo>
                    <a:pt x="1819237" y="509871"/>
                  </a:lnTo>
                  <a:lnTo>
                    <a:pt x="1780172" y="486651"/>
                  </a:lnTo>
                  <a:lnTo>
                    <a:pt x="1740788" y="463917"/>
                  </a:lnTo>
                  <a:lnTo>
                    <a:pt x="1701089" y="441673"/>
                  </a:lnTo>
                  <a:lnTo>
                    <a:pt x="1661079" y="419922"/>
                  </a:lnTo>
                  <a:lnTo>
                    <a:pt x="1620763" y="398669"/>
                  </a:lnTo>
                  <a:lnTo>
                    <a:pt x="1580144" y="377919"/>
                  </a:lnTo>
                  <a:lnTo>
                    <a:pt x="1539227" y="357674"/>
                  </a:lnTo>
                  <a:lnTo>
                    <a:pt x="1498016" y="337940"/>
                  </a:lnTo>
                  <a:lnTo>
                    <a:pt x="1456514" y="318720"/>
                  </a:lnTo>
                  <a:lnTo>
                    <a:pt x="1414727" y="300019"/>
                  </a:lnTo>
                  <a:lnTo>
                    <a:pt x="1372658" y="281841"/>
                  </a:lnTo>
                  <a:lnTo>
                    <a:pt x="1330311" y="264189"/>
                  </a:lnTo>
                  <a:lnTo>
                    <a:pt x="1287691" y="247069"/>
                  </a:lnTo>
                  <a:lnTo>
                    <a:pt x="1244801" y="230483"/>
                  </a:lnTo>
                  <a:lnTo>
                    <a:pt x="1201646" y="214437"/>
                  </a:lnTo>
                  <a:lnTo>
                    <a:pt x="1158230" y="198933"/>
                  </a:lnTo>
                  <a:lnTo>
                    <a:pt x="1114557" y="183978"/>
                  </a:lnTo>
                  <a:lnTo>
                    <a:pt x="1070630" y="169574"/>
                  </a:lnTo>
                  <a:lnTo>
                    <a:pt x="1026455" y="155725"/>
                  </a:lnTo>
                  <a:lnTo>
                    <a:pt x="982035" y="142437"/>
                  </a:lnTo>
                  <a:lnTo>
                    <a:pt x="937375" y="129712"/>
                  </a:lnTo>
                  <a:lnTo>
                    <a:pt x="892478" y="117555"/>
                  </a:lnTo>
                  <a:lnTo>
                    <a:pt x="847349" y="105971"/>
                  </a:lnTo>
                  <a:lnTo>
                    <a:pt x="801992" y="94963"/>
                  </a:lnTo>
                  <a:lnTo>
                    <a:pt x="756410" y="84535"/>
                  </a:lnTo>
                  <a:lnTo>
                    <a:pt x="710609" y="74692"/>
                  </a:lnTo>
                  <a:lnTo>
                    <a:pt x="664592" y="65438"/>
                  </a:lnTo>
                  <a:lnTo>
                    <a:pt x="618363" y="56776"/>
                  </a:lnTo>
                  <a:lnTo>
                    <a:pt x="571926" y="48712"/>
                  </a:lnTo>
                  <a:lnTo>
                    <a:pt x="525286" y="41248"/>
                  </a:lnTo>
                  <a:lnTo>
                    <a:pt x="478447" y="34390"/>
                  </a:lnTo>
                  <a:lnTo>
                    <a:pt x="431413" y="28141"/>
                  </a:lnTo>
                  <a:lnTo>
                    <a:pt x="384187" y="22505"/>
                  </a:lnTo>
                  <a:lnTo>
                    <a:pt x="336775" y="17487"/>
                  </a:lnTo>
                  <a:lnTo>
                    <a:pt x="289179" y="13091"/>
                  </a:lnTo>
                  <a:lnTo>
                    <a:pt x="241405" y="9320"/>
                  </a:lnTo>
                  <a:lnTo>
                    <a:pt x="193457" y="6180"/>
                  </a:lnTo>
                  <a:lnTo>
                    <a:pt x="145338" y="3673"/>
                  </a:lnTo>
                  <a:lnTo>
                    <a:pt x="97053" y="1805"/>
                  </a:lnTo>
                  <a:lnTo>
                    <a:pt x="48605" y="579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86">
              <a:extLst>
                <a:ext uri="{FF2B5EF4-FFF2-40B4-BE49-F238E27FC236}">
                  <a16:creationId xmlns:a16="http://schemas.microsoft.com/office/drawing/2014/main" id="{3D43F96F-F28F-424C-BABA-37B8DC6764F5}"/>
                </a:ext>
              </a:extLst>
            </p:cNvPr>
            <p:cNvSpPr/>
            <p:nvPr/>
          </p:nvSpPr>
          <p:spPr>
            <a:xfrm>
              <a:off x="0" y="2458613"/>
              <a:ext cx="2331218" cy="892810"/>
            </a:xfrm>
            <a:custGeom>
              <a:avLst/>
              <a:gdLst/>
              <a:ahLst/>
              <a:cxnLst/>
              <a:rect l="l" t="t" r="r" b="b"/>
              <a:pathLst>
                <a:path w="2322195" h="892810">
                  <a:moveTo>
                    <a:pt x="2321660" y="0"/>
                  </a:moveTo>
                  <a:lnTo>
                    <a:pt x="2273116" y="833"/>
                  </a:lnTo>
                  <a:lnTo>
                    <a:pt x="2224731" y="2310"/>
                  </a:lnTo>
                  <a:lnTo>
                    <a:pt x="2176511" y="4429"/>
                  </a:lnTo>
                  <a:lnTo>
                    <a:pt x="2128458" y="7184"/>
                  </a:lnTo>
                  <a:lnTo>
                    <a:pt x="2080577" y="10572"/>
                  </a:lnTo>
                  <a:lnTo>
                    <a:pt x="2032873" y="14588"/>
                  </a:lnTo>
                  <a:lnTo>
                    <a:pt x="1985349" y="19228"/>
                  </a:lnTo>
                  <a:lnTo>
                    <a:pt x="1938009" y="24488"/>
                  </a:lnTo>
                  <a:lnTo>
                    <a:pt x="1890858" y="30364"/>
                  </a:lnTo>
                  <a:lnTo>
                    <a:pt x="1843900" y="36852"/>
                  </a:lnTo>
                  <a:lnTo>
                    <a:pt x="1797138" y="43948"/>
                  </a:lnTo>
                  <a:lnTo>
                    <a:pt x="1750577" y="51647"/>
                  </a:lnTo>
                  <a:lnTo>
                    <a:pt x="1704222" y="59946"/>
                  </a:lnTo>
                  <a:lnTo>
                    <a:pt x="1658075" y="68840"/>
                  </a:lnTo>
                  <a:lnTo>
                    <a:pt x="1612142" y="78326"/>
                  </a:lnTo>
                  <a:lnTo>
                    <a:pt x="1566426" y="88398"/>
                  </a:lnTo>
                  <a:lnTo>
                    <a:pt x="1520932" y="99053"/>
                  </a:lnTo>
                  <a:lnTo>
                    <a:pt x="1475664" y="110287"/>
                  </a:lnTo>
                  <a:lnTo>
                    <a:pt x="1430625" y="122096"/>
                  </a:lnTo>
                  <a:lnTo>
                    <a:pt x="1385820" y="134476"/>
                  </a:lnTo>
                  <a:lnTo>
                    <a:pt x="1341253" y="147422"/>
                  </a:lnTo>
                  <a:lnTo>
                    <a:pt x="1296929" y="160930"/>
                  </a:lnTo>
                  <a:lnTo>
                    <a:pt x="1252851" y="174996"/>
                  </a:lnTo>
                  <a:lnTo>
                    <a:pt x="1209023" y="189617"/>
                  </a:lnTo>
                  <a:lnTo>
                    <a:pt x="1165450" y="204787"/>
                  </a:lnTo>
                  <a:lnTo>
                    <a:pt x="1122135" y="220503"/>
                  </a:lnTo>
                  <a:lnTo>
                    <a:pt x="1079084" y="236761"/>
                  </a:lnTo>
                  <a:lnTo>
                    <a:pt x="1036299" y="253557"/>
                  </a:lnTo>
                  <a:lnTo>
                    <a:pt x="993785" y="270886"/>
                  </a:lnTo>
                  <a:lnTo>
                    <a:pt x="951547" y="288744"/>
                  </a:lnTo>
                  <a:lnTo>
                    <a:pt x="909588" y="307128"/>
                  </a:lnTo>
                  <a:lnTo>
                    <a:pt x="867912" y="326032"/>
                  </a:lnTo>
                  <a:lnTo>
                    <a:pt x="826524" y="345454"/>
                  </a:lnTo>
                  <a:lnTo>
                    <a:pt x="785427" y="365388"/>
                  </a:lnTo>
                  <a:lnTo>
                    <a:pt x="744627" y="385831"/>
                  </a:lnTo>
                  <a:lnTo>
                    <a:pt x="704126" y="406779"/>
                  </a:lnTo>
                  <a:lnTo>
                    <a:pt x="663929" y="428227"/>
                  </a:lnTo>
                  <a:lnTo>
                    <a:pt x="624041" y="450171"/>
                  </a:lnTo>
                  <a:lnTo>
                    <a:pt x="584464" y="472608"/>
                  </a:lnTo>
                  <a:lnTo>
                    <a:pt x="545205" y="495533"/>
                  </a:lnTo>
                  <a:lnTo>
                    <a:pt x="506265" y="518941"/>
                  </a:lnTo>
                  <a:lnTo>
                    <a:pt x="467651" y="542830"/>
                  </a:lnTo>
                  <a:lnTo>
                    <a:pt x="429365" y="567194"/>
                  </a:lnTo>
                  <a:lnTo>
                    <a:pt x="391412" y="592030"/>
                  </a:lnTo>
                  <a:lnTo>
                    <a:pt x="353797" y="617333"/>
                  </a:lnTo>
                  <a:lnTo>
                    <a:pt x="316522" y="643100"/>
                  </a:lnTo>
                  <a:lnTo>
                    <a:pt x="279593" y="669325"/>
                  </a:lnTo>
                  <a:lnTo>
                    <a:pt x="243013" y="696006"/>
                  </a:lnTo>
                  <a:lnTo>
                    <a:pt x="206787" y="723138"/>
                  </a:lnTo>
                  <a:lnTo>
                    <a:pt x="170919" y="750717"/>
                  </a:lnTo>
                  <a:lnTo>
                    <a:pt x="135412" y="778738"/>
                  </a:lnTo>
                  <a:lnTo>
                    <a:pt x="100271" y="807198"/>
                  </a:lnTo>
                  <a:lnTo>
                    <a:pt x="65500" y="836092"/>
                  </a:lnTo>
                  <a:lnTo>
                    <a:pt x="31104" y="865417"/>
                  </a:lnTo>
                  <a:lnTo>
                    <a:pt x="0" y="892619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0900384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8" descr="Picture 38">
            <a:extLst>
              <a:ext uri="{FF2B5EF4-FFF2-40B4-BE49-F238E27FC236}">
                <a16:creationId xmlns:a16="http://schemas.microsoft.com/office/drawing/2014/main" id="{BDDAF74D-E839-2C45-BCBA-4201C494BB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2800" y="6206835"/>
            <a:ext cx="883920" cy="401784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898724" y="514370"/>
            <a:ext cx="5205193" cy="192007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dirty="0"/>
              <a:t>Title Text</a:t>
            </a:r>
          </a:p>
        </p:txBody>
      </p:sp>
      <p:grpSp>
        <p:nvGrpSpPr>
          <p:cNvPr id="21" name="object 25">
            <a:extLst>
              <a:ext uri="{FF2B5EF4-FFF2-40B4-BE49-F238E27FC236}">
                <a16:creationId xmlns:a16="http://schemas.microsoft.com/office/drawing/2014/main" id="{88359386-CD58-224E-8D8B-DD735B1F3444}"/>
              </a:ext>
            </a:extLst>
          </p:cNvPr>
          <p:cNvGrpSpPr/>
          <p:nvPr userDrawn="1"/>
        </p:nvGrpSpPr>
        <p:grpSpPr>
          <a:xfrm>
            <a:off x="8311142" y="-1"/>
            <a:ext cx="3882055" cy="2121804"/>
            <a:chOff x="0" y="0"/>
            <a:chExt cx="3882053" cy="2121803"/>
          </a:xfrm>
        </p:grpSpPr>
        <p:grpSp>
          <p:nvGrpSpPr>
            <p:cNvPr id="22" name="object 26">
              <a:extLst>
                <a:ext uri="{FF2B5EF4-FFF2-40B4-BE49-F238E27FC236}">
                  <a16:creationId xmlns:a16="http://schemas.microsoft.com/office/drawing/2014/main" id="{48777DB5-8CA3-9648-9BB7-C2E832702463}"/>
                </a:ext>
              </a:extLst>
            </p:cNvPr>
            <p:cNvGrpSpPr/>
            <p:nvPr/>
          </p:nvGrpSpPr>
          <p:grpSpPr>
            <a:xfrm>
              <a:off x="0" y="-1"/>
              <a:ext cx="3882054" cy="2121804"/>
              <a:chOff x="0" y="0"/>
              <a:chExt cx="3882053" cy="2121803"/>
            </a:xfrm>
          </p:grpSpPr>
          <p:sp>
            <p:nvSpPr>
              <p:cNvPr id="35" name="Line">
                <a:extLst>
                  <a:ext uri="{FF2B5EF4-FFF2-40B4-BE49-F238E27FC236}">
                    <a16:creationId xmlns:a16="http://schemas.microsoft.com/office/drawing/2014/main" id="{1BA40BA2-82C3-4443-98BB-B1DD9775DB7E}"/>
                  </a:ext>
                </a:extLst>
              </p:cNvPr>
              <p:cNvSpPr/>
              <p:nvPr/>
            </p:nvSpPr>
            <p:spPr>
              <a:xfrm>
                <a:off x="2350908" y="1558611"/>
                <a:ext cx="1531146" cy="5631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680" y="21581"/>
                    </a:lnTo>
                    <a:lnTo>
                      <a:pt x="1357" y="21526"/>
                    </a:lnTo>
                    <a:lnTo>
                      <a:pt x="2031" y="21435"/>
                    </a:lnTo>
                    <a:lnTo>
                      <a:pt x="2701" y="21307"/>
                    </a:lnTo>
                    <a:lnTo>
                      <a:pt x="3367" y="21143"/>
                    </a:lnTo>
                    <a:lnTo>
                      <a:pt x="4029" y="20945"/>
                    </a:lnTo>
                    <a:lnTo>
                      <a:pt x="4688" y="20711"/>
                    </a:lnTo>
                    <a:lnTo>
                      <a:pt x="5342" y="20443"/>
                    </a:lnTo>
                    <a:lnTo>
                      <a:pt x="5992" y="20140"/>
                    </a:lnTo>
                    <a:lnTo>
                      <a:pt x="6638" y="19803"/>
                    </a:lnTo>
                    <a:lnTo>
                      <a:pt x="7279" y="19433"/>
                    </a:lnTo>
                    <a:lnTo>
                      <a:pt x="7916" y="19029"/>
                    </a:lnTo>
                    <a:lnTo>
                      <a:pt x="8548" y="18593"/>
                    </a:lnTo>
                    <a:lnTo>
                      <a:pt x="9175" y="18124"/>
                    </a:lnTo>
                    <a:lnTo>
                      <a:pt x="9797" y="17623"/>
                    </a:lnTo>
                    <a:lnTo>
                      <a:pt x="10414" y="17090"/>
                    </a:lnTo>
                    <a:lnTo>
                      <a:pt x="11026" y="16525"/>
                    </a:lnTo>
                    <a:lnTo>
                      <a:pt x="11632" y="15930"/>
                    </a:lnTo>
                    <a:lnTo>
                      <a:pt x="12233" y="15303"/>
                    </a:lnTo>
                    <a:lnTo>
                      <a:pt x="12828" y="14647"/>
                    </a:lnTo>
                    <a:lnTo>
                      <a:pt x="13418" y="13960"/>
                    </a:lnTo>
                    <a:lnTo>
                      <a:pt x="14001" y="13243"/>
                    </a:lnTo>
                    <a:lnTo>
                      <a:pt x="14579" y="12497"/>
                    </a:lnTo>
                    <a:lnTo>
                      <a:pt x="15150" y="11722"/>
                    </a:lnTo>
                    <a:lnTo>
                      <a:pt x="15715" y="10918"/>
                    </a:lnTo>
                    <a:lnTo>
                      <a:pt x="16273" y="10086"/>
                    </a:lnTo>
                    <a:lnTo>
                      <a:pt x="16826" y="9226"/>
                    </a:lnTo>
                    <a:lnTo>
                      <a:pt x="17371" y="8338"/>
                    </a:lnTo>
                    <a:lnTo>
                      <a:pt x="17910" y="7423"/>
                    </a:lnTo>
                    <a:lnTo>
                      <a:pt x="18441" y="6482"/>
                    </a:lnTo>
                    <a:lnTo>
                      <a:pt x="18966" y="5513"/>
                    </a:lnTo>
                    <a:lnTo>
                      <a:pt x="19483" y="4518"/>
                    </a:lnTo>
                    <a:lnTo>
                      <a:pt x="19993" y="3498"/>
                    </a:lnTo>
                    <a:lnTo>
                      <a:pt x="20496" y="2452"/>
                    </a:lnTo>
                    <a:lnTo>
                      <a:pt x="20991" y="1380"/>
                    </a:lnTo>
                    <a:lnTo>
                      <a:pt x="21478" y="284"/>
                    </a:lnTo>
                    <a:lnTo>
                      <a:pt x="21600" y="0"/>
                    </a:lnTo>
                  </a:path>
                </a:pathLst>
              </a:custGeom>
              <a:noFill/>
              <a:ln w="12700" cap="flat">
                <a:solidFill>
                  <a:srgbClr val="874999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6" name="Line">
                <a:extLst>
                  <a:ext uri="{FF2B5EF4-FFF2-40B4-BE49-F238E27FC236}">
                    <a16:creationId xmlns:a16="http://schemas.microsoft.com/office/drawing/2014/main" id="{A02D0D0B-3F58-9144-A12F-7F7E403F2835}"/>
                  </a:ext>
                </a:extLst>
              </p:cNvPr>
              <p:cNvSpPr/>
              <p:nvPr/>
            </p:nvSpPr>
            <p:spPr>
              <a:xfrm>
                <a:off x="-1" y="-1"/>
                <a:ext cx="2350911" cy="21218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5" y="451"/>
                    </a:lnTo>
                    <a:lnTo>
                      <a:pt x="101" y="926"/>
                    </a:lnTo>
                    <a:lnTo>
                      <a:pt x="165" y="1399"/>
                    </a:lnTo>
                    <a:lnTo>
                      <a:pt x="238" y="1868"/>
                    </a:lnTo>
                    <a:lnTo>
                      <a:pt x="318" y="2334"/>
                    </a:lnTo>
                    <a:lnTo>
                      <a:pt x="407" y="2796"/>
                    </a:lnTo>
                    <a:lnTo>
                      <a:pt x="504" y="3256"/>
                    </a:lnTo>
                    <a:lnTo>
                      <a:pt x="608" y="3712"/>
                    </a:lnTo>
                    <a:lnTo>
                      <a:pt x="721" y="4164"/>
                    </a:lnTo>
                    <a:lnTo>
                      <a:pt x="841" y="4613"/>
                    </a:lnTo>
                    <a:lnTo>
                      <a:pt x="968" y="5059"/>
                    </a:lnTo>
                    <a:lnTo>
                      <a:pt x="1104" y="5500"/>
                    </a:lnTo>
                    <a:lnTo>
                      <a:pt x="1246" y="5938"/>
                    </a:lnTo>
                    <a:lnTo>
                      <a:pt x="1396" y="6371"/>
                    </a:lnTo>
                    <a:lnTo>
                      <a:pt x="1554" y="6801"/>
                    </a:lnTo>
                    <a:lnTo>
                      <a:pt x="1718" y="7226"/>
                    </a:lnTo>
                    <a:lnTo>
                      <a:pt x="1890" y="7647"/>
                    </a:lnTo>
                    <a:lnTo>
                      <a:pt x="2069" y="8064"/>
                    </a:lnTo>
                    <a:lnTo>
                      <a:pt x="2254" y="8476"/>
                    </a:lnTo>
                    <a:lnTo>
                      <a:pt x="2447" y="8884"/>
                    </a:lnTo>
                    <a:lnTo>
                      <a:pt x="2646" y="9287"/>
                    </a:lnTo>
                    <a:lnTo>
                      <a:pt x="2852" y="9685"/>
                    </a:lnTo>
                    <a:lnTo>
                      <a:pt x="3065" y="10079"/>
                    </a:lnTo>
                    <a:lnTo>
                      <a:pt x="3284" y="10468"/>
                    </a:lnTo>
                    <a:lnTo>
                      <a:pt x="3510" y="10851"/>
                    </a:lnTo>
                    <a:lnTo>
                      <a:pt x="3742" y="11230"/>
                    </a:lnTo>
                    <a:lnTo>
                      <a:pt x="3980" y="11603"/>
                    </a:lnTo>
                    <a:lnTo>
                      <a:pt x="4225" y="11971"/>
                    </a:lnTo>
                    <a:lnTo>
                      <a:pt x="4475" y="12334"/>
                    </a:lnTo>
                    <a:lnTo>
                      <a:pt x="4732" y="12691"/>
                    </a:lnTo>
                    <a:lnTo>
                      <a:pt x="4994" y="13043"/>
                    </a:lnTo>
                    <a:lnTo>
                      <a:pt x="5263" y="13389"/>
                    </a:lnTo>
                    <a:lnTo>
                      <a:pt x="5537" y="13729"/>
                    </a:lnTo>
                    <a:lnTo>
                      <a:pt x="5817" y="14064"/>
                    </a:lnTo>
                    <a:lnTo>
                      <a:pt x="6102" y="14392"/>
                    </a:lnTo>
                    <a:lnTo>
                      <a:pt x="6393" y="14714"/>
                    </a:lnTo>
                    <a:lnTo>
                      <a:pt x="6690" y="15031"/>
                    </a:lnTo>
                    <a:lnTo>
                      <a:pt x="6992" y="15341"/>
                    </a:lnTo>
                    <a:lnTo>
                      <a:pt x="7299" y="15645"/>
                    </a:lnTo>
                    <a:lnTo>
                      <a:pt x="7611" y="15942"/>
                    </a:lnTo>
                    <a:lnTo>
                      <a:pt x="7929" y="16233"/>
                    </a:lnTo>
                    <a:lnTo>
                      <a:pt x="8251" y="16517"/>
                    </a:lnTo>
                    <a:lnTo>
                      <a:pt x="8578" y="16795"/>
                    </a:lnTo>
                    <a:lnTo>
                      <a:pt x="8911" y="17066"/>
                    </a:lnTo>
                    <a:lnTo>
                      <a:pt x="9248" y="17330"/>
                    </a:lnTo>
                    <a:lnTo>
                      <a:pt x="9589" y="17587"/>
                    </a:lnTo>
                    <a:lnTo>
                      <a:pt x="9936" y="17837"/>
                    </a:lnTo>
                    <a:lnTo>
                      <a:pt x="10286" y="18080"/>
                    </a:lnTo>
                    <a:lnTo>
                      <a:pt x="10642" y="18316"/>
                    </a:lnTo>
                    <a:lnTo>
                      <a:pt x="11001" y="18544"/>
                    </a:lnTo>
                    <a:lnTo>
                      <a:pt x="11365" y="18765"/>
                    </a:lnTo>
                    <a:lnTo>
                      <a:pt x="11733" y="18978"/>
                    </a:lnTo>
                    <a:lnTo>
                      <a:pt x="12105" y="19184"/>
                    </a:lnTo>
                    <a:lnTo>
                      <a:pt x="12481" y="19382"/>
                    </a:lnTo>
                    <a:lnTo>
                      <a:pt x="12861" y="19572"/>
                    </a:lnTo>
                    <a:lnTo>
                      <a:pt x="13245" y="19754"/>
                    </a:lnTo>
                    <a:lnTo>
                      <a:pt x="13633" y="19929"/>
                    </a:lnTo>
                    <a:lnTo>
                      <a:pt x="14024" y="20095"/>
                    </a:lnTo>
                    <a:lnTo>
                      <a:pt x="14419" y="20253"/>
                    </a:lnTo>
                    <a:lnTo>
                      <a:pt x="14817" y="20403"/>
                    </a:lnTo>
                    <a:lnTo>
                      <a:pt x="15219" y="20544"/>
                    </a:lnTo>
                    <a:lnTo>
                      <a:pt x="15624" y="20677"/>
                    </a:lnTo>
                    <a:lnTo>
                      <a:pt x="16033" y="20802"/>
                    </a:lnTo>
                    <a:lnTo>
                      <a:pt x="16444" y="20918"/>
                    </a:lnTo>
                    <a:lnTo>
                      <a:pt x="16859" y="21025"/>
                    </a:lnTo>
                    <a:lnTo>
                      <a:pt x="17277" y="21123"/>
                    </a:lnTo>
                    <a:lnTo>
                      <a:pt x="17697" y="21212"/>
                    </a:lnTo>
                    <a:lnTo>
                      <a:pt x="18121" y="21293"/>
                    </a:lnTo>
                    <a:lnTo>
                      <a:pt x="18547" y="21364"/>
                    </a:lnTo>
                    <a:lnTo>
                      <a:pt x="18976" y="21426"/>
                    </a:lnTo>
                    <a:lnTo>
                      <a:pt x="19407" y="21479"/>
                    </a:lnTo>
                    <a:lnTo>
                      <a:pt x="19841" y="21522"/>
                    </a:lnTo>
                    <a:lnTo>
                      <a:pt x="20277" y="21556"/>
                    </a:lnTo>
                    <a:lnTo>
                      <a:pt x="20716" y="21580"/>
                    </a:lnTo>
                    <a:lnTo>
                      <a:pt x="21157" y="21595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rgbClr val="874999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23" name="object 27">
              <a:extLst>
                <a:ext uri="{FF2B5EF4-FFF2-40B4-BE49-F238E27FC236}">
                  <a16:creationId xmlns:a16="http://schemas.microsoft.com/office/drawing/2014/main" id="{F06D9AC2-7131-6F40-8D39-39178080A3F6}"/>
                </a:ext>
              </a:extLst>
            </p:cNvPr>
            <p:cNvGrpSpPr/>
            <p:nvPr/>
          </p:nvGrpSpPr>
          <p:grpSpPr>
            <a:xfrm>
              <a:off x="2910869" y="735011"/>
              <a:ext cx="894656" cy="217781"/>
              <a:chOff x="0" y="0"/>
              <a:chExt cx="894654" cy="217780"/>
            </a:xfrm>
          </p:grpSpPr>
          <p:sp>
            <p:nvSpPr>
              <p:cNvPr id="24" name="Shape">
                <a:extLst>
                  <a:ext uri="{FF2B5EF4-FFF2-40B4-BE49-F238E27FC236}">
                    <a16:creationId xmlns:a16="http://schemas.microsoft.com/office/drawing/2014/main" id="{C92734E2-3782-5E45-B6DF-E5599B8C2E2A}"/>
                  </a:ext>
                </a:extLst>
              </p:cNvPr>
              <p:cNvSpPr/>
              <p:nvPr/>
            </p:nvSpPr>
            <p:spPr>
              <a:xfrm>
                <a:off x="-1" y="-1"/>
                <a:ext cx="47323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54" y="6594"/>
                    </a:lnTo>
                    <a:lnTo>
                      <a:pt x="18435" y="3162"/>
                    </a:lnTo>
                    <a:lnTo>
                      <a:pt x="15003" y="851"/>
                    </a:lnTo>
                    <a:lnTo>
                      <a:pt x="10800" y="0"/>
                    </a:lnTo>
                    <a:lnTo>
                      <a:pt x="6597" y="851"/>
                    </a:lnTo>
                    <a:lnTo>
                      <a:pt x="3165" y="3162"/>
                    </a:lnTo>
                    <a:lnTo>
                      <a:pt x="846" y="6594"/>
                    </a:lnTo>
                    <a:lnTo>
                      <a:pt x="0" y="10797"/>
                    </a:lnTo>
                    <a:lnTo>
                      <a:pt x="846" y="15000"/>
                    </a:lnTo>
                    <a:lnTo>
                      <a:pt x="3165" y="18438"/>
                    </a:lnTo>
                    <a:lnTo>
                      <a:pt x="6597" y="20749"/>
                    </a:lnTo>
                    <a:lnTo>
                      <a:pt x="10800" y="21600"/>
                    </a:lnTo>
                    <a:lnTo>
                      <a:pt x="15003" y="20749"/>
                    </a:lnTo>
                    <a:lnTo>
                      <a:pt x="18435" y="18438"/>
                    </a:lnTo>
                    <a:lnTo>
                      <a:pt x="20754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5" name="Shape">
                <a:extLst>
                  <a:ext uri="{FF2B5EF4-FFF2-40B4-BE49-F238E27FC236}">
                    <a16:creationId xmlns:a16="http://schemas.microsoft.com/office/drawing/2014/main" id="{612B676C-CAF6-8D45-89AB-75097A0188C9}"/>
                  </a:ext>
                </a:extLst>
              </p:cNvPr>
              <p:cNvSpPr/>
              <p:nvPr/>
            </p:nvSpPr>
            <p:spPr>
              <a:xfrm>
                <a:off x="167157" y="170052"/>
                <a:ext cx="47322" cy="47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54" y="6598"/>
                    </a:lnTo>
                    <a:lnTo>
                      <a:pt x="18435" y="3161"/>
                    </a:lnTo>
                    <a:lnTo>
                      <a:pt x="15003" y="850"/>
                    </a:lnTo>
                    <a:lnTo>
                      <a:pt x="10800" y="0"/>
                    </a:lnTo>
                    <a:lnTo>
                      <a:pt x="6597" y="850"/>
                    </a:lnTo>
                    <a:lnTo>
                      <a:pt x="3165" y="3161"/>
                    </a:lnTo>
                    <a:lnTo>
                      <a:pt x="846" y="6598"/>
                    </a:lnTo>
                    <a:lnTo>
                      <a:pt x="0" y="10800"/>
                    </a:lnTo>
                    <a:lnTo>
                      <a:pt x="846" y="15007"/>
                    </a:lnTo>
                    <a:lnTo>
                      <a:pt x="3165" y="18439"/>
                    </a:lnTo>
                    <a:lnTo>
                      <a:pt x="6597" y="20755"/>
                    </a:lnTo>
                    <a:lnTo>
                      <a:pt x="10800" y="21600"/>
                    </a:lnTo>
                    <a:lnTo>
                      <a:pt x="15003" y="20755"/>
                    </a:lnTo>
                    <a:lnTo>
                      <a:pt x="18435" y="18439"/>
                    </a:lnTo>
                    <a:lnTo>
                      <a:pt x="20754" y="15007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6" name="Shape">
                <a:extLst>
                  <a:ext uri="{FF2B5EF4-FFF2-40B4-BE49-F238E27FC236}">
                    <a16:creationId xmlns:a16="http://schemas.microsoft.com/office/drawing/2014/main" id="{A9B7FCED-5135-6D4F-AC33-8115CE843C59}"/>
                  </a:ext>
                </a:extLst>
              </p:cNvPr>
              <p:cNvSpPr/>
              <p:nvPr/>
            </p:nvSpPr>
            <p:spPr>
              <a:xfrm>
                <a:off x="169659" y="-1"/>
                <a:ext cx="47322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54" y="6594"/>
                    </a:lnTo>
                    <a:lnTo>
                      <a:pt x="18441" y="3162"/>
                    </a:lnTo>
                    <a:lnTo>
                      <a:pt x="15009" y="851"/>
                    </a:lnTo>
                    <a:lnTo>
                      <a:pt x="10800" y="0"/>
                    </a:lnTo>
                    <a:lnTo>
                      <a:pt x="6597" y="851"/>
                    </a:lnTo>
                    <a:lnTo>
                      <a:pt x="3165" y="3162"/>
                    </a:lnTo>
                    <a:lnTo>
                      <a:pt x="852" y="6594"/>
                    </a:lnTo>
                    <a:lnTo>
                      <a:pt x="0" y="10797"/>
                    </a:lnTo>
                    <a:lnTo>
                      <a:pt x="852" y="15000"/>
                    </a:lnTo>
                    <a:lnTo>
                      <a:pt x="3165" y="18438"/>
                    </a:lnTo>
                    <a:lnTo>
                      <a:pt x="6597" y="20749"/>
                    </a:lnTo>
                    <a:lnTo>
                      <a:pt x="10800" y="21600"/>
                    </a:lnTo>
                    <a:lnTo>
                      <a:pt x="15009" y="20749"/>
                    </a:lnTo>
                    <a:lnTo>
                      <a:pt x="18441" y="18438"/>
                    </a:lnTo>
                    <a:lnTo>
                      <a:pt x="20754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7" name="Shape">
                <a:extLst>
                  <a:ext uri="{FF2B5EF4-FFF2-40B4-BE49-F238E27FC236}">
                    <a16:creationId xmlns:a16="http://schemas.microsoft.com/office/drawing/2014/main" id="{8F16A35E-B08A-5C40-AEF5-9C6ACDEC55B5}"/>
                  </a:ext>
                </a:extLst>
              </p:cNvPr>
              <p:cNvSpPr/>
              <p:nvPr/>
            </p:nvSpPr>
            <p:spPr>
              <a:xfrm>
                <a:off x="336816" y="170052"/>
                <a:ext cx="47322" cy="47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54" y="6598"/>
                    </a:lnTo>
                    <a:lnTo>
                      <a:pt x="18441" y="3161"/>
                    </a:lnTo>
                    <a:lnTo>
                      <a:pt x="15009" y="850"/>
                    </a:lnTo>
                    <a:lnTo>
                      <a:pt x="10800" y="0"/>
                    </a:lnTo>
                    <a:lnTo>
                      <a:pt x="6597" y="850"/>
                    </a:lnTo>
                    <a:lnTo>
                      <a:pt x="3165" y="3161"/>
                    </a:lnTo>
                    <a:lnTo>
                      <a:pt x="852" y="6598"/>
                    </a:lnTo>
                    <a:lnTo>
                      <a:pt x="0" y="10800"/>
                    </a:lnTo>
                    <a:lnTo>
                      <a:pt x="852" y="15007"/>
                    </a:lnTo>
                    <a:lnTo>
                      <a:pt x="3165" y="18439"/>
                    </a:lnTo>
                    <a:lnTo>
                      <a:pt x="6597" y="20755"/>
                    </a:lnTo>
                    <a:lnTo>
                      <a:pt x="10800" y="21600"/>
                    </a:lnTo>
                    <a:lnTo>
                      <a:pt x="15009" y="20755"/>
                    </a:lnTo>
                    <a:lnTo>
                      <a:pt x="18441" y="18439"/>
                    </a:lnTo>
                    <a:lnTo>
                      <a:pt x="20754" y="15007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8" name="Shape">
                <a:extLst>
                  <a:ext uri="{FF2B5EF4-FFF2-40B4-BE49-F238E27FC236}">
                    <a16:creationId xmlns:a16="http://schemas.microsoft.com/office/drawing/2014/main" id="{6491F111-6849-6147-8DEC-8EC369C8A58A}"/>
                  </a:ext>
                </a:extLst>
              </p:cNvPr>
              <p:cNvSpPr/>
              <p:nvPr/>
            </p:nvSpPr>
            <p:spPr>
              <a:xfrm>
                <a:off x="338340" y="-1"/>
                <a:ext cx="47322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54" y="6594"/>
                    </a:lnTo>
                    <a:lnTo>
                      <a:pt x="18441" y="3162"/>
                    </a:lnTo>
                    <a:lnTo>
                      <a:pt x="15009" y="851"/>
                    </a:lnTo>
                    <a:lnTo>
                      <a:pt x="10800" y="0"/>
                    </a:lnTo>
                    <a:lnTo>
                      <a:pt x="6597" y="851"/>
                    </a:lnTo>
                    <a:lnTo>
                      <a:pt x="3165" y="3162"/>
                    </a:lnTo>
                    <a:lnTo>
                      <a:pt x="852" y="6594"/>
                    </a:lnTo>
                    <a:lnTo>
                      <a:pt x="0" y="10797"/>
                    </a:lnTo>
                    <a:lnTo>
                      <a:pt x="852" y="15000"/>
                    </a:lnTo>
                    <a:lnTo>
                      <a:pt x="3165" y="18438"/>
                    </a:lnTo>
                    <a:lnTo>
                      <a:pt x="6597" y="20749"/>
                    </a:lnTo>
                    <a:lnTo>
                      <a:pt x="10800" y="21600"/>
                    </a:lnTo>
                    <a:lnTo>
                      <a:pt x="15009" y="20749"/>
                    </a:lnTo>
                    <a:lnTo>
                      <a:pt x="18441" y="18438"/>
                    </a:lnTo>
                    <a:lnTo>
                      <a:pt x="20754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9" name="Shape">
                <a:extLst>
                  <a:ext uri="{FF2B5EF4-FFF2-40B4-BE49-F238E27FC236}">
                    <a16:creationId xmlns:a16="http://schemas.microsoft.com/office/drawing/2014/main" id="{6AA93D6F-4B0B-ED4F-A655-6B29539FFE9B}"/>
                  </a:ext>
                </a:extLst>
              </p:cNvPr>
              <p:cNvSpPr/>
              <p:nvPr/>
            </p:nvSpPr>
            <p:spPr>
              <a:xfrm>
                <a:off x="506488" y="170052"/>
                <a:ext cx="47322" cy="47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48" y="6598"/>
                    </a:lnTo>
                    <a:lnTo>
                      <a:pt x="18435" y="3161"/>
                    </a:lnTo>
                    <a:lnTo>
                      <a:pt x="15003" y="850"/>
                    </a:lnTo>
                    <a:lnTo>
                      <a:pt x="10800" y="0"/>
                    </a:lnTo>
                    <a:lnTo>
                      <a:pt x="6591" y="850"/>
                    </a:lnTo>
                    <a:lnTo>
                      <a:pt x="3160" y="3161"/>
                    </a:lnTo>
                    <a:lnTo>
                      <a:pt x="846" y="6598"/>
                    </a:lnTo>
                    <a:lnTo>
                      <a:pt x="0" y="10800"/>
                    </a:lnTo>
                    <a:lnTo>
                      <a:pt x="846" y="15007"/>
                    </a:lnTo>
                    <a:lnTo>
                      <a:pt x="3160" y="18439"/>
                    </a:lnTo>
                    <a:lnTo>
                      <a:pt x="6591" y="20755"/>
                    </a:lnTo>
                    <a:lnTo>
                      <a:pt x="10800" y="21600"/>
                    </a:lnTo>
                    <a:lnTo>
                      <a:pt x="15003" y="20755"/>
                    </a:lnTo>
                    <a:lnTo>
                      <a:pt x="18435" y="18439"/>
                    </a:lnTo>
                    <a:lnTo>
                      <a:pt x="20748" y="15007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0" name="Shape">
                <a:extLst>
                  <a:ext uri="{FF2B5EF4-FFF2-40B4-BE49-F238E27FC236}">
                    <a16:creationId xmlns:a16="http://schemas.microsoft.com/office/drawing/2014/main" id="{1A75B017-5FBC-EC4B-AD3C-8CEC4B9788D7}"/>
                  </a:ext>
                </a:extLst>
              </p:cNvPr>
              <p:cNvSpPr/>
              <p:nvPr/>
            </p:nvSpPr>
            <p:spPr>
              <a:xfrm>
                <a:off x="508012" y="-1"/>
                <a:ext cx="47322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48" y="6594"/>
                    </a:lnTo>
                    <a:lnTo>
                      <a:pt x="18435" y="3162"/>
                    </a:lnTo>
                    <a:lnTo>
                      <a:pt x="15003" y="851"/>
                    </a:lnTo>
                    <a:lnTo>
                      <a:pt x="10800" y="0"/>
                    </a:lnTo>
                    <a:lnTo>
                      <a:pt x="6591" y="851"/>
                    </a:lnTo>
                    <a:lnTo>
                      <a:pt x="3160" y="3162"/>
                    </a:lnTo>
                    <a:lnTo>
                      <a:pt x="846" y="6594"/>
                    </a:lnTo>
                    <a:lnTo>
                      <a:pt x="0" y="10797"/>
                    </a:lnTo>
                    <a:lnTo>
                      <a:pt x="846" y="15000"/>
                    </a:lnTo>
                    <a:lnTo>
                      <a:pt x="3160" y="18438"/>
                    </a:lnTo>
                    <a:lnTo>
                      <a:pt x="6591" y="20749"/>
                    </a:lnTo>
                    <a:lnTo>
                      <a:pt x="10800" y="21600"/>
                    </a:lnTo>
                    <a:lnTo>
                      <a:pt x="15003" y="20749"/>
                    </a:lnTo>
                    <a:lnTo>
                      <a:pt x="18435" y="18438"/>
                    </a:lnTo>
                    <a:lnTo>
                      <a:pt x="20748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1" name="Shape">
                <a:extLst>
                  <a:ext uri="{FF2B5EF4-FFF2-40B4-BE49-F238E27FC236}">
                    <a16:creationId xmlns:a16="http://schemas.microsoft.com/office/drawing/2014/main" id="{47621DB7-2FD9-7444-B38A-ADA24906A273}"/>
                  </a:ext>
                </a:extLst>
              </p:cNvPr>
              <p:cNvSpPr/>
              <p:nvPr/>
            </p:nvSpPr>
            <p:spPr>
              <a:xfrm>
                <a:off x="676148" y="170052"/>
                <a:ext cx="47323" cy="47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54" y="6598"/>
                    </a:lnTo>
                    <a:lnTo>
                      <a:pt x="18435" y="3161"/>
                    </a:lnTo>
                    <a:lnTo>
                      <a:pt x="15003" y="850"/>
                    </a:lnTo>
                    <a:lnTo>
                      <a:pt x="10800" y="0"/>
                    </a:lnTo>
                    <a:lnTo>
                      <a:pt x="6597" y="850"/>
                    </a:lnTo>
                    <a:lnTo>
                      <a:pt x="3165" y="3161"/>
                    </a:lnTo>
                    <a:lnTo>
                      <a:pt x="846" y="6598"/>
                    </a:lnTo>
                    <a:lnTo>
                      <a:pt x="0" y="10800"/>
                    </a:lnTo>
                    <a:lnTo>
                      <a:pt x="846" y="15007"/>
                    </a:lnTo>
                    <a:lnTo>
                      <a:pt x="3165" y="18439"/>
                    </a:lnTo>
                    <a:lnTo>
                      <a:pt x="6597" y="20755"/>
                    </a:lnTo>
                    <a:lnTo>
                      <a:pt x="10800" y="21600"/>
                    </a:lnTo>
                    <a:lnTo>
                      <a:pt x="15003" y="20755"/>
                    </a:lnTo>
                    <a:lnTo>
                      <a:pt x="18435" y="18439"/>
                    </a:lnTo>
                    <a:lnTo>
                      <a:pt x="20754" y="15007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2" name="Shape">
                <a:extLst>
                  <a:ext uri="{FF2B5EF4-FFF2-40B4-BE49-F238E27FC236}">
                    <a16:creationId xmlns:a16="http://schemas.microsoft.com/office/drawing/2014/main" id="{F6722904-F72F-D94D-A776-F87A78E033FB}"/>
                  </a:ext>
                </a:extLst>
              </p:cNvPr>
              <p:cNvSpPr/>
              <p:nvPr/>
            </p:nvSpPr>
            <p:spPr>
              <a:xfrm>
                <a:off x="677672" y="-1"/>
                <a:ext cx="47323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54" y="6594"/>
                    </a:lnTo>
                    <a:lnTo>
                      <a:pt x="18435" y="3162"/>
                    </a:lnTo>
                    <a:lnTo>
                      <a:pt x="15003" y="851"/>
                    </a:lnTo>
                    <a:lnTo>
                      <a:pt x="10800" y="0"/>
                    </a:lnTo>
                    <a:lnTo>
                      <a:pt x="6597" y="851"/>
                    </a:lnTo>
                    <a:lnTo>
                      <a:pt x="3165" y="3162"/>
                    </a:lnTo>
                    <a:lnTo>
                      <a:pt x="846" y="6594"/>
                    </a:lnTo>
                    <a:lnTo>
                      <a:pt x="0" y="10797"/>
                    </a:lnTo>
                    <a:lnTo>
                      <a:pt x="846" y="15000"/>
                    </a:lnTo>
                    <a:lnTo>
                      <a:pt x="3165" y="18438"/>
                    </a:lnTo>
                    <a:lnTo>
                      <a:pt x="6597" y="20749"/>
                    </a:lnTo>
                    <a:lnTo>
                      <a:pt x="10800" y="21600"/>
                    </a:lnTo>
                    <a:lnTo>
                      <a:pt x="15003" y="20749"/>
                    </a:lnTo>
                    <a:lnTo>
                      <a:pt x="18435" y="18438"/>
                    </a:lnTo>
                    <a:lnTo>
                      <a:pt x="20754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3" name="Shape">
                <a:extLst>
                  <a:ext uri="{FF2B5EF4-FFF2-40B4-BE49-F238E27FC236}">
                    <a16:creationId xmlns:a16="http://schemas.microsoft.com/office/drawing/2014/main" id="{63CB97F2-7FB2-FE44-BAF1-867E1180E052}"/>
                  </a:ext>
                </a:extLst>
              </p:cNvPr>
              <p:cNvSpPr/>
              <p:nvPr/>
            </p:nvSpPr>
            <p:spPr>
              <a:xfrm>
                <a:off x="845808" y="170052"/>
                <a:ext cx="47322" cy="47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54" y="6598"/>
                    </a:lnTo>
                    <a:lnTo>
                      <a:pt x="18441" y="3161"/>
                    </a:lnTo>
                    <a:lnTo>
                      <a:pt x="15003" y="850"/>
                    </a:lnTo>
                    <a:lnTo>
                      <a:pt x="10800" y="0"/>
                    </a:lnTo>
                    <a:lnTo>
                      <a:pt x="6597" y="850"/>
                    </a:lnTo>
                    <a:lnTo>
                      <a:pt x="3165" y="3161"/>
                    </a:lnTo>
                    <a:lnTo>
                      <a:pt x="852" y="6598"/>
                    </a:lnTo>
                    <a:lnTo>
                      <a:pt x="0" y="10800"/>
                    </a:lnTo>
                    <a:lnTo>
                      <a:pt x="852" y="15007"/>
                    </a:lnTo>
                    <a:lnTo>
                      <a:pt x="3165" y="18439"/>
                    </a:lnTo>
                    <a:lnTo>
                      <a:pt x="6597" y="20755"/>
                    </a:lnTo>
                    <a:lnTo>
                      <a:pt x="10800" y="21600"/>
                    </a:lnTo>
                    <a:lnTo>
                      <a:pt x="15003" y="20755"/>
                    </a:lnTo>
                    <a:lnTo>
                      <a:pt x="18441" y="18439"/>
                    </a:lnTo>
                    <a:lnTo>
                      <a:pt x="20754" y="15007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4" name="Shape">
                <a:extLst>
                  <a:ext uri="{FF2B5EF4-FFF2-40B4-BE49-F238E27FC236}">
                    <a16:creationId xmlns:a16="http://schemas.microsoft.com/office/drawing/2014/main" id="{76DBE7DC-C81D-114C-A1E3-26B6C84710E2}"/>
                  </a:ext>
                </a:extLst>
              </p:cNvPr>
              <p:cNvSpPr/>
              <p:nvPr/>
            </p:nvSpPr>
            <p:spPr>
              <a:xfrm>
                <a:off x="847332" y="-1"/>
                <a:ext cx="47322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54" y="6594"/>
                    </a:lnTo>
                    <a:lnTo>
                      <a:pt x="18435" y="3162"/>
                    </a:lnTo>
                    <a:lnTo>
                      <a:pt x="15003" y="851"/>
                    </a:lnTo>
                    <a:lnTo>
                      <a:pt x="10800" y="0"/>
                    </a:lnTo>
                    <a:lnTo>
                      <a:pt x="6597" y="851"/>
                    </a:lnTo>
                    <a:lnTo>
                      <a:pt x="3165" y="3162"/>
                    </a:lnTo>
                    <a:lnTo>
                      <a:pt x="846" y="6594"/>
                    </a:lnTo>
                    <a:lnTo>
                      <a:pt x="0" y="10797"/>
                    </a:lnTo>
                    <a:lnTo>
                      <a:pt x="846" y="15000"/>
                    </a:lnTo>
                    <a:lnTo>
                      <a:pt x="3165" y="18438"/>
                    </a:lnTo>
                    <a:lnTo>
                      <a:pt x="6597" y="20749"/>
                    </a:lnTo>
                    <a:lnTo>
                      <a:pt x="10800" y="21600"/>
                    </a:lnTo>
                    <a:lnTo>
                      <a:pt x="15003" y="20749"/>
                    </a:lnTo>
                    <a:lnTo>
                      <a:pt x="18435" y="18438"/>
                    </a:lnTo>
                    <a:lnTo>
                      <a:pt x="20754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sp>
        <p:nvSpPr>
          <p:cNvPr id="37" name="object 28">
            <a:extLst>
              <a:ext uri="{FF2B5EF4-FFF2-40B4-BE49-F238E27FC236}">
                <a16:creationId xmlns:a16="http://schemas.microsoft.com/office/drawing/2014/main" id="{9B1FF6E5-93CD-7C45-BA50-0FAEE3BB720A}"/>
              </a:ext>
            </a:extLst>
          </p:cNvPr>
          <p:cNvSpPr/>
          <p:nvPr userDrawn="1"/>
        </p:nvSpPr>
        <p:spPr>
          <a:xfrm>
            <a:off x="7490469" y="1232823"/>
            <a:ext cx="108016" cy="124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0"/>
                </a:ln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ln w="20916">
            <a:solidFill>
              <a:srgbClr val="F36E21"/>
            </a:solidFill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8" name="object 29">
            <a:extLst>
              <a:ext uri="{FF2B5EF4-FFF2-40B4-BE49-F238E27FC236}">
                <a16:creationId xmlns:a16="http://schemas.microsoft.com/office/drawing/2014/main" id="{E310B254-DD18-774E-A49E-83AE851BB5DB}"/>
              </a:ext>
            </a:extLst>
          </p:cNvPr>
          <p:cNvSpPr/>
          <p:nvPr userDrawn="1"/>
        </p:nvSpPr>
        <p:spPr>
          <a:xfrm>
            <a:off x="7715590" y="1232823"/>
            <a:ext cx="108016" cy="124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0"/>
                </a:ln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ln w="20916">
            <a:solidFill>
              <a:srgbClr val="F36E21"/>
            </a:solidFill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9" name="object 30">
            <a:extLst>
              <a:ext uri="{FF2B5EF4-FFF2-40B4-BE49-F238E27FC236}">
                <a16:creationId xmlns:a16="http://schemas.microsoft.com/office/drawing/2014/main" id="{EE87CE0B-D8D6-CE45-85E6-9E401946F659}"/>
              </a:ext>
            </a:extLst>
          </p:cNvPr>
          <p:cNvSpPr/>
          <p:nvPr userDrawn="1"/>
        </p:nvSpPr>
        <p:spPr>
          <a:xfrm>
            <a:off x="7940709" y="1232823"/>
            <a:ext cx="108016" cy="124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0"/>
                </a:ln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ln w="20916">
            <a:solidFill>
              <a:srgbClr val="F36E21"/>
            </a:solidFill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0" name="object 32">
            <a:extLst>
              <a:ext uri="{FF2B5EF4-FFF2-40B4-BE49-F238E27FC236}">
                <a16:creationId xmlns:a16="http://schemas.microsoft.com/office/drawing/2014/main" id="{45F8B045-B2DD-334D-887B-9665C4F8D9A5}"/>
              </a:ext>
            </a:extLst>
          </p:cNvPr>
          <p:cNvSpPr txBox="1"/>
          <p:nvPr userDrawn="1"/>
        </p:nvSpPr>
        <p:spPr>
          <a:xfrm>
            <a:off x="785271" y="2246308"/>
            <a:ext cx="2607529" cy="345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defRPr sz="2400" spc="-40">
                <a:solidFill>
                  <a:srgbClr val="80838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P</a:t>
            </a:r>
            <a:r>
              <a:rPr spc="-85" dirty="0"/>
              <a:t>r</a:t>
            </a:r>
            <a:r>
              <a:rPr spc="-25" dirty="0"/>
              <a:t>og</a:t>
            </a:r>
            <a:r>
              <a:rPr spc="-85" dirty="0"/>
              <a:t>r</a:t>
            </a:r>
            <a:r>
              <a:rPr spc="-25" dirty="0"/>
              <a:t>es</a:t>
            </a:r>
            <a:r>
              <a:rPr spc="0" dirty="0"/>
              <a:t>s</a:t>
            </a:r>
            <a:r>
              <a:rPr spc="-50" dirty="0"/>
              <a:t> </a:t>
            </a:r>
            <a:r>
              <a:rPr spc="-25" dirty="0"/>
              <a:t>s</a:t>
            </a:r>
            <a:r>
              <a:rPr spc="-55" dirty="0"/>
              <a:t>t</a:t>
            </a:r>
            <a:r>
              <a:rPr spc="-25" dirty="0"/>
              <a:t>atus</a:t>
            </a:r>
          </a:p>
        </p:txBody>
      </p:sp>
      <p:sp>
        <p:nvSpPr>
          <p:cNvPr id="41" name="object 49">
            <a:extLst>
              <a:ext uri="{FF2B5EF4-FFF2-40B4-BE49-F238E27FC236}">
                <a16:creationId xmlns:a16="http://schemas.microsoft.com/office/drawing/2014/main" id="{602B8DAA-DB00-E74F-BE92-1F9F8555901F}"/>
              </a:ext>
            </a:extLst>
          </p:cNvPr>
          <p:cNvSpPr/>
          <p:nvPr userDrawn="1"/>
        </p:nvSpPr>
        <p:spPr>
          <a:xfrm>
            <a:off x="-1" y="734998"/>
            <a:ext cx="659424" cy="108002"/>
          </a:xfrm>
          <a:prstGeom prst="rect">
            <a:avLst/>
          </a:prstGeom>
          <a:solidFill>
            <a:srgbClr val="FFD53A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42" name="object 51">
            <a:extLst>
              <a:ext uri="{FF2B5EF4-FFF2-40B4-BE49-F238E27FC236}">
                <a16:creationId xmlns:a16="http://schemas.microsoft.com/office/drawing/2014/main" id="{8D3519C2-8A87-A84E-A8E7-9F09FCC6CC16}"/>
              </a:ext>
            </a:extLst>
          </p:cNvPr>
          <p:cNvSpPr/>
          <p:nvPr userDrawn="1"/>
        </p:nvSpPr>
        <p:spPr>
          <a:xfrm>
            <a:off x="4725453" y="410844"/>
            <a:ext cx="324004" cy="324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9600"/>
                </a:lnTo>
                <a:lnTo>
                  <a:pt x="11999" y="9600"/>
                </a:lnTo>
                <a:lnTo>
                  <a:pt x="11999" y="21600"/>
                </a:lnTo>
                <a:lnTo>
                  <a:pt x="21599" y="21600"/>
                </a:lnTo>
                <a:lnTo>
                  <a:pt x="21599" y="9600"/>
                </a:lnTo>
                <a:lnTo>
                  <a:pt x="21600" y="0"/>
                </a:lnTo>
                <a:close/>
              </a:path>
            </a:pathLst>
          </a:custGeom>
          <a:solidFill>
            <a:srgbClr val="162D9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44" name="Image" descr="Image">
            <a:extLst>
              <a:ext uri="{FF2B5EF4-FFF2-40B4-BE49-F238E27FC236}">
                <a16:creationId xmlns:a16="http://schemas.microsoft.com/office/drawing/2014/main" id="{FF1C5AED-8F53-3A4E-AFA4-6CA312D2AE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486" y="5271420"/>
            <a:ext cx="279772" cy="409956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Image" descr="Image">
            <a:extLst>
              <a:ext uri="{FF2B5EF4-FFF2-40B4-BE49-F238E27FC236}">
                <a16:creationId xmlns:a16="http://schemas.microsoft.com/office/drawing/2014/main" id="{C8A72160-D34A-3D46-8C17-5A5B93374AB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41845" y="5970654"/>
            <a:ext cx="341875" cy="34192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2240414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8" descr="Picture 38">
            <a:extLst>
              <a:ext uri="{FF2B5EF4-FFF2-40B4-BE49-F238E27FC236}">
                <a16:creationId xmlns:a16="http://schemas.microsoft.com/office/drawing/2014/main" id="{B938D8A5-A2A3-6245-AF40-5BE823C478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2800" y="6206835"/>
            <a:ext cx="883920" cy="401784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>
            <a:extLst>
              <a:ext uri="{FF2B5EF4-FFF2-40B4-BE49-F238E27FC236}">
                <a16:creationId xmlns:a16="http://schemas.microsoft.com/office/drawing/2014/main" id="{01FC078B-13A8-E748-B3AF-F3DA6D11CC2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8724" y="514370"/>
            <a:ext cx="5205193" cy="192007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dirty="0"/>
              <a:t>Title Text</a:t>
            </a:r>
          </a:p>
        </p:txBody>
      </p:sp>
      <p:grpSp>
        <p:nvGrpSpPr>
          <p:cNvPr id="6" name="object 25">
            <a:extLst>
              <a:ext uri="{FF2B5EF4-FFF2-40B4-BE49-F238E27FC236}">
                <a16:creationId xmlns:a16="http://schemas.microsoft.com/office/drawing/2014/main" id="{5942B041-7169-1B43-B224-1B5C0A8C8C29}"/>
              </a:ext>
            </a:extLst>
          </p:cNvPr>
          <p:cNvGrpSpPr/>
          <p:nvPr userDrawn="1"/>
        </p:nvGrpSpPr>
        <p:grpSpPr>
          <a:xfrm>
            <a:off x="8311142" y="-1"/>
            <a:ext cx="3882055" cy="2121804"/>
            <a:chOff x="0" y="0"/>
            <a:chExt cx="3882053" cy="2121803"/>
          </a:xfrm>
        </p:grpSpPr>
        <p:grpSp>
          <p:nvGrpSpPr>
            <p:cNvPr id="7" name="object 26">
              <a:extLst>
                <a:ext uri="{FF2B5EF4-FFF2-40B4-BE49-F238E27FC236}">
                  <a16:creationId xmlns:a16="http://schemas.microsoft.com/office/drawing/2014/main" id="{0EB16C33-C15D-3D43-AAD7-E2E160149500}"/>
                </a:ext>
              </a:extLst>
            </p:cNvPr>
            <p:cNvGrpSpPr/>
            <p:nvPr/>
          </p:nvGrpSpPr>
          <p:grpSpPr>
            <a:xfrm>
              <a:off x="0" y="-1"/>
              <a:ext cx="3882054" cy="2121804"/>
              <a:chOff x="0" y="0"/>
              <a:chExt cx="3882053" cy="2121803"/>
            </a:xfrm>
          </p:grpSpPr>
          <p:sp>
            <p:nvSpPr>
              <p:cNvPr id="20" name="Line">
                <a:extLst>
                  <a:ext uri="{FF2B5EF4-FFF2-40B4-BE49-F238E27FC236}">
                    <a16:creationId xmlns:a16="http://schemas.microsoft.com/office/drawing/2014/main" id="{55464931-7FB9-6B45-B8D5-D7541BAA4F9F}"/>
                  </a:ext>
                </a:extLst>
              </p:cNvPr>
              <p:cNvSpPr/>
              <p:nvPr/>
            </p:nvSpPr>
            <p:spPr>
              <a:xfrm>
                <a:off x="2350908" y="1558611"/>
                <a:ext cx="1531146" cy="5631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680" y="21581"/>
                    </a:lnTo>
                    <a:lnTo>
                      <a:pt x="1357" y="21526"/>
                    </a:lnTo>
                    <a:lnTo>
                      <a:pt x="2031" y="21435"/>
                    </a:lnTo>
                    <a:lnTo>
                      <a:pt x="2701" y="21307"/>
                    </a:lnTo>
                    <a:lnTo>
                      <a:pt x="3367" y="21143"/>
                    </a:lnTo>
                    <a:lnTo>
                      <a:pt x="4029" y="20945"/>
                    </a:lnTo>
                    <a:lnTo>
                      <a:pt x="4688" y="20711"/>
                    </a:lnTo>
                    <a:lnTo>
                      <a:pt x="5342" y="20443"/>
                    </a:lnTo>
                    <a:lnTo>
                      <a:pt x="5992" y="20140"/>
                    </a:lnTo>
                    <a:lnTo>
                      <a:pt x="6638" y="19803"/>
                    </a:lnTo>
                    <a:lnTo>
                      <a:pt x="7279" y="19433"/>
                    </a:lnTo>
                    <a:lnTo>
                      <a:pt x="7916" y="19029"/>
                    </a:lnTo>
                    <a:lnTo>
                      <a:pt x="8548" y="18593"/>
                    </a:lnTo>
                    <a:lnTo>
                      <a:pt x="9175" y="18124"/>
                    </a:lnTo>
                    <a:lnTo>
                      <a:pt x="9797" y="17623"/>
                    </a:lnTo>
                    <a:lnTo>
                      <a:pt x="10414" y="17090"/>
                    </a:lnTo>
                    <a:lnTo>
                      <a:pt x="11026" y="16525"/>
                    </a:lnTo>
                    <a:lnTo>
                      <a:pt x="11632" y="15930"/>
                    </a:lnTo>
                    <a:lnTo>
                      <a:pt x="12233" y="15303"/>
                    </a:lnTo>
                    <a:lnTo>
                      <a:pt x="12828" y="14647"/>
                    </a:lnTo>
                    <a:lnTo>
                      <a:pt x="13418" y="13960"/>
                    </a:lnTo>
                    <a:lnTo>
                      <a:pt x="14001" y="13243"/>
                    </a:lnTo>
                    <a:lnTo>
                      <a:pt x="14579" y="12497"/>
                    </a:lnTo>
                    <a:lnTo>
                      <a:pt x="15150" y="11722"/>
                    </a:lnTo>
                    <a:lnTo>
                      <a:pt x="15715" y="10918"/>
                    </a:lnTo>
                    <a:lnTo>
                      <a:pt x="16273" y="10086"/>
                    </a:lnTo>
                    <a:lnTo>
                      <a:pt x="16826" y="9226"/>
                    </a:lnTo>
                    <a:lnTo>
                      <a:pt x="17371" y="8338"/>
                    </a:lnTo>
                    <a:lnTo>
                      <a:pt x="17910" y="7423"/>
                    </a:lnTo>
                    <a:lnTo>
                      <a:pt x="18441" y="6482"/>
                    </a:lnTo>
                    <a:lnTo>
                      <a:pt x="18966" y="5513"/>
                    </a:lnTo>
                    <a:lnTo>
                      <a:pt x="19483" y="4518"/>
                    </a:lnTo>
                    <a:lnTo>
                      <a:pt x="19993" y="3498"/>
                    </a:lnTo>
                    <a:lnTo>
                      <a:pt x="20496" y="2452"/>
                    </a:lnTo>
                    <a:lnTo>
                      <a:pt x="20991" y="1380"/>
                    </a:lnTo>
                    <a:lnTo>
                      <a:pt x="21478" y="284"/>
                    </a:lnTo>
                    <a:lnTo>
                      <a:pt x="21600" y="0"/>
                    </a:lnTo>
                  </a:path>
                </a:pathLst>
              </a:custGeom>
              <a:noFill/>
              <a:ln w="12700" cap="flat">
                <a:solidFill>
                  <a:srgbClr val="874999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1" name="Line">
                <a:extLst>
                  <a:ext uri="{FF2B5EF4-FFF2-40B4-BE49-F238E27FC236}">
                    <a16:creationId xmlns:a16="http://schemas.microsoft.com/office/drawing/2014/main" id="{EC0780EE-65B2-4242-A713-8E2A7A7D88A9}"/>
                  </a:ext>
                </a:extLst>
              </p:cNvPr>
              <p:cNvSpPr/>
              <p:nvPr/>
            </p:nvSpPr>
            <p:spPr>
              <a:xfrm>
                <a:off x="-1" y="-1"/>
                <a:ext cx="2350911" cy="21218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5" y="451"/>
                    </a:lnTo>
                    <a:lnTo>
                      <a:pt x="101" y="926"/>
                    </a:lnTo>
                    <a:lnTo>
                      <a:pt x="165" y="1399"/>
                    </a:lnTo>
                    <a:lnTo>
                      <a:pt x="238" y="1868"/>
                    </a:lnTo>
                    <a:lnTo>
                      <a:pt x="318" y="2334"/>
                    </a:lnTo>
                    <a:lnTo>
                      <a:pt x="407" y="2796"/>
                    </a:lnTo>
                    <a:lnTo>
                      <a:pt x="504" y="3256"/>
                    </a:lnTo>
                    <a:lnTo>
                      <a:pt x="608" y="3712"/>
                    </a:lnTo>
                    <a:lnTo>
                      <a:pt x="721" y="4164"/>
                    </a:lnTo>
                    <a:lnTo>
                      <a:pt x="841" y="4613"/>
                    </a:lnTo>
                    <a:lnTo>
                      <a:pt x="968" y="5059"/>
                    </a:lnTo>
                    <a:lnTo>
                      <a:pt x="1104" y="5500"/>
                    </a:lnTo>
                    <a:lnTo>
                      <a:pt x="1246" y="5938"/>
                    </a:lnTo>
                    <a:lnTo>
                      <a:pt x="1396" y="6371"/>
                    </a:lnTo>
                    <a:lnTo>
                      <a:pt x="1554" y="6801"/>
                    </a:lnTo>
                    <a:lnTo>
                      <a:pt x="1718" y="7226"/>
                    </a:lnTo>
                    <a:lnTo>
                      <a:pt x="1890" y="7647"/>
                    </a:lnTo>
                    <a:lnTo>
                      <a:pt x="2069" y="8064"/>
                    </a:lnTo>
                    <a:lnTo>
                      <a:pt x="2254" y="8476"/>
                    </a:lnTo>
                    <a:lnTo>
                      <a:pt x="2447" y="8884"/>
                    </a:lnTo>
                    <a:lnTo>
                      <a:pt x="2646" y="9287"/>
                    </a:lnTo>
                    <a:lnTo>
                      <a:pt x="2852" y="9685"/>
                    </a:lnTo>
                    <a:lnTo>
                      <a:pt x="3065" y="10079"/>
                    </a:lnTo>
                    <a:lnTo>
                      <a:pt x="3284" y="10468"/>
                    </a:lnTo>
                    <a:lnTo>
                      <a:pt x="3510" y="10851"/>
                    </a:lnTo>
                    <a:lnTo>
                      <a:pt x="3742" y="11230"/>
                    </a:lnTo>
                    <a:lnTo>
                      <a:pt x="3980" y="11603"/>
                    </a:lnTo>
                    <a:lnTo>
                      <a:pt x="4225" y="11971"/>
                    </a:lnTo>
                    <a:lnTo>
                      <a:pt x="4475" y="12334"/>
                    </a:lnTo>
                    <a:lnTo>
                      <a:pt x="4732" y="12691"/>
                    </a:lnTo>
                    <a:lnTo>
                      <a:pt x="4994" y="13043"/>
                    </a:lnTo>
                    <a:lnTo>
                      <a:pt x="5263" y="13389"/>
                    </a:lnTo>
                    <a:lnTo>
                      <a:pt x="5537" y="13729"/>
                    </a:lnTo>
                    <a:lnTo>
                      <a:pt x="5817" y="14064"/>
                    </a:lnTo>
                    <a:lnTo>
                      <a:pt x="6102" y="14392"/>
                    </a:lnTo>
                    <a:lnTo>
                      <a:pt x="6393" y="14714"/>
                    </a:lnTo>
                    <a:lnTo>
                      <a:pt x="6690" y="15031"/>
                    </a:lnTo>
                    <a:lnTo>
                      <a:pt x="6992" y="15341"/>
                    </a:lnTo>
                    <a:lnTo>
                      <a:pt x="7299" y="15645"/>
                    </a:lnTo>
                    <a:lnTo>
                      <a:pt x="7611" y="15942"/>
                    </a:lnTo>
                    <a:lnTo>
                      <a:pt x="7929" y="16233"/>
                    </a:lnTo>
                    <a:lnTo>
                      <a:pt x="8251" y="16517"/>
                    </a:lnTo>
                    <a:lnTo>
                      <a:pt x="8578" y="16795"/>
                    </a:lnTo>
                    <a:lnTo>
                      <a:pt x="8911" y="17066"/>
                    </a:lnTo>
                    <a:lnTo>
                      <a:pt x="9248" y="17330"/>
                    </a:lnTo>
                    <a:lnTo>
                      <a:pt x="9589" y="17587"/>
                    </a:lnTo>
                    <a:lnTo>
                      <a:pt x="9936" y="17837"/>
                    </a:lnTo>
                    <a:lnTo>
                      <a:pt x="10286" y="18080"/>
                    </a:lnTo>
                    <a:lnTo>
                      <a:pt x="10642" y="18316"/>
                    </a:lnTo>
                    <a:lnTo>
                      <a:pt x="11001" y="18544"/>
                    </a:lnTo>
                    <a:lnTo>
                      <a:pt x="11365" y="18765"/>
                    </a:lnTo>
                    <a:lnTo>
                      <a:pt x="11733" y="18978"/>
                    </a:lnTo>
                    <a:lnTo>
                      <a:pt x="12105" y="19184"/>
                    </a:lnTo>
                    <a:lnTo>
                      <a:pt x="12481" y="19382"/>
                    </a:lnTo>
                    <a:lnTo>
                      <a:pt x="12861" y="19572"/>
                    </a:lnTo>
                    <a:lnTo>
                      <a:pt x="13245" y="19754"/>
                    </a:lnTo>
                    <a:lnTo>
                      <a:pt x="13633" y="19929"/>
                    </a:lnTo>
                    <a:lnTo>
                      <a:pt x="14024" y="20095"/>
                    </a:lnTo>
                    <a:lnTo>
                      <a:pt x="14419" y="20253"/>
                    </a:lnTo>
                    <a:lnTo>
                      <a:pt x="14817" y="20403"/>
                    </a:lnTo>
                    <a:lnTo>
                      <a:pt x="15219" y="20544"/>
                    </a:lnTo>
                    <a:lnTo>
                      <a:pt x="15624" y="20677"/>
                    </a:lnTo>
                    <a:lnTo>
                      <a:pt x="16033" y="20802"/>
                    </a:lnTo>
                    <a:lnTo>
                      <a:pt x="16444" y="20918"/>
                    </a:lnTo>
                    <a:lnTo>
                      <a:pt x="16859" y="21025"/>
                    </a:lnTo>
                    <a:lnTo>
                      <a:pt x="17277" y="21123"/>
                    </a:lnTo>
                    <a:lnTo>
                      <a:pt x="17697" y="21212"/>
                    </a:lnTo>
                    <a:lnTo>
                      <a:pt x="18121" y="21293"/>
                    </a:lnTo>
                    <a:lnTo>
                      <a:pt x="18547" y="21364"/>
                    </a:lnTo>
                    <a:lnTo>
                      <a:pt x="18976" y="21426"/>
                    </a:lnTo>
                    <a:lnTo>
                      <a:pt x="19407" y="21479"/>
                    </a:lnTo>
                    <a:lnTo>
                      <a:pt x="19841" y="21522"/>
                    </a:lnTo>
                    <a:lnTo>
                      <a:pt x="20277" y="21556"/>
                    </a:lnTo>
                    <a:lnTo>
                      <a:pt x="20716" y="21580"/>
                    </a:lnTo>
                    <a:lnTo>
                      <a:pt x="21157" y="21595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rgbClr val="874999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" name="object 27">
              <a:extLst>
                <a:ext uri="{FF2B5EF4-FFF2-40B4-BE49-F238E27FC236}">
                  <a16:creationId xmlns:a16="http://schemas.microsoft.com/office/drawing/2014/main" id="{0BC3361E-61C3-A847-BE42-6DBD93E8005E}"/>
                </a:ext>
              </a:extLst>
            </p:cNvPr>
            <p:cNvGrpSpPr/>
            <p:nvPr/>
          </p:nvGrpSpPr>
          <p:grpSpPr>
            <a:xfrm>
              <a:off x="2910869" y="735011"/>
              <a:ext cx="894656" cy="217781"/>
              <a:chOff x="0" y="0"/>
              <a:chExt cx="894654" cy="217780"/>
            </a:xfrm>
          </p:grpSpPr>
          <p:sp>
            <p:nvSpPr>
              <p:cNvPr id="9" name="Shape">
                <a:extLst>
                  <a:ext uri="{FF2B5EF4-FFF2-40B4-BE49-F238E27FC236}">
                    <a16:creationId xmlns:a16="http://schemas.microsoft.com/office/drawing/2014/main" id="{436287FA-CD39-C940-8984-1E2DF81AF583}"/>
                  </a:ext>
                </a:extLst>
              </p:cNvPr>
              <p:cNvSpPr/>
              <p:nvPr/>
            </p:nvSpPr>
            <p:spPr>
              <a:xfrm>
                <a:off x="-1" y="-1"/>
                <a:ext cx="47323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54" y="6594"/>
                    </a:lnTo>
                    <a:lnTo>
                      <a:pt x="18435" y="3162"/>
                    </a:lnTo>
                    <a:lnTo>
                      <a:pt x="15003" y="851"/>
                    </a:lnTo>
                    <a:lnTo>
                      <a:pt x="10800" y="0"/>
                    </a:lnTo>
                    <a:lnTo>
                      <a:pt x="6597" y="851"/>
                    </a:lnTo>
                    <a:lnTo>
                      <a:pt x="3165" y="3162"/>
                    </a:lnTo>
                    <a:lnTo>
                      <a:pt x="846" y="6594"/>
                    </a:lnTo>
                    <a:lnTo>
                      <a:pt x="0" y="10797"/>
                    </a:lnTo>
                    <a:lnTo>
                      <a:pt x="846" y="15000"/>
                    </a:lnTo>
                    <a:lnTo>
                      <a:pt x="3165" y="18438"/>
                    </a:lnTo>
                    <a:lnTo>
                      <a:pt x="6597" y="20749"/>
                    </a:lnTo>
                    <a:lnTo>
                      <a:pt x="10800" y="21600"/>
                    </a:lnTo>
                    <a:lnTo>
                      <a:pt x="15003" y="20749"/>
                    </a:lnTo>
                    <a:lnTo>
                      <a:pt x="18435" y="18438"/>
                    </a:lnTo>
                    <a:lnTo>
                      <a:pt x="20754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" name="Shape">
                <a:extLst>
                  <a:ext uri="{FF2B5EF4-FFF2-40B4-BE49-F238E27FC236}">
                    <a16:creationId xmlns:a16="http://schemas.microsoft.com/office/drawing/2014/main" id="{AF791E88-6DA9-794D-B05C-6AF2A50A0D9B}"/>
                  </a:ext>
                </a:extLst>
              </p:cNvPr>
              <p:cNvSpPr/>
              <p:nvPr/>
            </p:nvSpPr>
            <p:spPr>
              <a:xfrm>
                <a:off x="167157" y="170052"/>
                <a:ext cx="47322" cy="47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54" y="6598"/>
                    </a:lnTo>
                    <a:lnTo>
                      <a:pt x="18435" y="3161"/>
                    </a:lnTo>
                    <a:lnTo>
                      <a:pt x="15003" y="850"/>
                    </a:lnTo>
                    <a:lnTo>
                      <a:pt x="10800" y="0"/>
                    </a:lnTo>
                    <a:lnTo>
                      <a:pt x="6597" y="850"/>
                    </a:lnTo>
                    <a:lnTo>
                      <a:pt x="3165" y="3161"/>
                    </a:lnTo>
                    <a:lnTo>
                      <a:pt x="846" y="6598"/>
                    </a:lnTo>
                    <a:lnTo>
                      <a:pt x="0" y="10800"/>
                    </a:lnTo>
                    <a:lnTo>
                      <a:pt x="846" y="15007"/>
                    </a:lnTo>
                    <a:lnTo>
                      <a:pt x="3165" y="18439"/>
                    </a:lnTo>
                    <a:lnTo>
                      <a:pt x="6597" y="20755"/>
                    </a:lnTo>
                    <a:lnTo>
                      <a:pt x="10800" y="21600"/>
                    </a:lnTo>
                    <a:lnTo>
                      <a:pt x="15003" y="20755"/>
                    </a:lnTo>
                    <a:lnTo>
                      <a:pt x="18435" y="18439"/>
                    </a:lnTo>
                    <a:lnTo>
                      <a:pt x="20754" y="15007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" name="Shape">
                <a:extLst>
                  <a:ext uri="{FF2B5EF4-FFF2-40B4-BE49-F238E27FC236}">
                    <a16:creationId xmlns:a16="http://schemas.microsoft.com/office/drawing/2014/main" id="{C059F7CB-7791-E14B-93CA-ACF5314E99B9}"/>
                  </a:ext>
                </a:extLst>
              </p:cNvPr>
              <p:cNvSpPr/>
              <p:nvPr/>
            </p:nvSpPr>
            <p:spPr>
              <a:xfrm>
                <a:off x="169659" y="-1"/>
                <a:ext cx="47322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54" y="6594"/>
                    </a:lnTo>
                    <a:lnTo>
                      <a:pt x="18441" y="3162"/>
                    </a:lnTo>
                    <a:lnTo>
                      <a:pt x="15009" y="851"/>
                    </a:lnTo>
                    <a:lnTo>
                      <a:pt x="10800" y="0"/>
                    </a:lnTo>
                    <a:lnTo>
                      <a:pt x="6597" y="851"/>
                    </a:lnTo>
                    <a:lnTo>
                      <a:pt x="3165" y="3162"/>
                    </a:lnTo>
                    <a:lnTo>
                      <a:pt x="852" y="6594"/>
                    </a:lnTo>
                    <a:lnTo>
                      <a:pt x="0" y="10797"/>
                    </a:lnTo>
                    <a:lnTo>
                      <a:pt x="852" y="15000"/>
                    </a:lnTo>
                    <a:lnTo>
                      <a:pt x="3165" y="18438"/>
                    </a:lnTo>
                    <a:lnTo>
                      <a:pt x="6597" y="20749"/>
                    </a:lnTo>
                    <a:lnTo>
                      <a:pt x="10800" y="21600"/>
                    </a:lnTo>
                    <a:lnTo>
                      <a:pt x="15009" y="20749"/>
                    </a:lnTo>
                    <a:lnTo>
                      <a:pt x="18441" y="18438"/>
                    </a:lnTo>
                    <a:lnTo>
                      <a:pt x="20754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2" name="Shape">
                <a:extLst>
                  <a:ext uri="{FF2B5EF4-FFF2-40B4-BE49-F238E27FC236}">
                    <a16:creationId xmlns:a16="http://schemas.microsoft.com/office/drawing/2014/main" id="{BAAAB06C-DE2D-424E-B575-86C62EF4734C}"/>
                  </a:ext>
                </a:extLst>
              </p:cNvPr>
              <p:cNvSpPr/>
              <p:nvPr/>
            </p:nvSpPr>
            <p:spPr>
              <a:xfrm>
                <a:off x="336816" y="170052"/>
                <a:ext cx="47322" cy="47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54" y="6598"/>
                    </a:lnTo>
                    <a:lnTo>
                      <a:pt x="18441" y="3161"/>
                    </a:lnTo>
                    <a:lnTo>
                      <a:pt x="15009" y="850"/>
                    </a:lnTo>
                    <a:lnTo>
                      <a:pt x="10800" y="0"/>
                    </a:lnTo>
                    <a:lnTo>
                      <a:pt x="6597" y="850"/>
                    </a:lnTo>
                    <a:lnTo>
                      <a:pt x="3165" y="3161"/>
                    </a:lnTo>
                    <a:lnTo>
                      <a:pt x="852" y="6598"/>
                    </a:lnTo>
                    <a:lnTo>
                      <a:pt x="0" y="10800"/>
                    </a:lnTo>
                    <a:lnTo>
                      <a:pt x="852" y="15007"/>
                    </a:lnTo>
                    <a:lnTo>
                      <a:pt x="3165" y="18439"/>
                    </a:lnTo>
                    <a:lnTo>
                      <a:pt x="6597" y="20755"/>
                    </a:lnTo>
                    <a:lnTo>
                      <a:pt x="10800" y="21600"/>
                    </a:lnTo>
                    <a:lnTo>
                      <a:pt x="15009" y="20755"/>
                    </a:lnTo>
                    <a:lnTo>
                      <a:pt x="18441" y="18439"/>
                    </a:lnTo>
                    <a:lnTo>
                      <a:pt x="20754" y="15007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3" name="Shape">
                <a:extLst>
                  <a:ext uri="{FF2B5EF4-FFF2-40B4-BE49-F238E27FC236}">
                    <a16:creationId xmlns:a16="http://schemas.microsoft.com/office/drawing/2014/main" id="{435DD098-68FD-7E4B-80B5-3E2097CF2D82}"/>
                  </a:ext>
                </a:extLst>
              </p:cNvPr>
              <p:cNvSpPr/>
              <p:nvPr/>
            </p:nvSpPr>
            <p:spPr>
              <a:xfrm>
                <a:off x="338340" y="-1"/>
                <a:ext cx="47322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54" y="6594"/>
                    </a:lnTo>
                    <a:lnTo>
                      <a:pt x="18441" y="3162"/>
                    </a:lnTo>
                    <a:lnTo>
                      <a:pt x="15009" y="851"/>
                    </a:lnTo>
                    <a:lnTo>
                      <a:pt x="10800" y="0"/>
                    </a:lnTo>
                    <a:lnTo>
                      <a:pt x="6597" y="851"/>
                    </a:lnTo>
                    <a:lnTo>
                      <a:pt x="3165" y="3162"/>
                    </a:lnTo>
                    <a:lnTo>
                      <a:pt x="852" y="6594"/>
                    </a:lnTo>
                    <a:lnTo>
                      <a:pt x="0" y="10797"/>
                    </a:lnTo>
                    <a:lnTo>
                      <a:pt x="852" y="15000"/>
                    </a:lnTo>
                    <a:lnTo>
                      <a:pt x="3165" y="18438"/>
                    </a:lnTo>
                    <a:lnTo>
                      <a:pt x="6597" y="20749"/>
                    </a:lnTo>
                    <a:lnTo>
                      <a:pt x="10800" y="21600"/>
                    </a:lnTo>
                    <a:lnTo>
                      <a:pt x="15009" y="20749"/>
                    </a:lnTo>
                    <a:lnTo>
                      <a:pt x="18441" y="18438"/>
                    </a:lnTo>
                    <a:lnTo>
                      <a:pt x="20754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4" name="Shape">
                <a:extLst>
                  <a:ext uri="{FF2B5EF4-FFF2-40B4-BE49-F238E27FC236}">
                    <a16:creationId xmlns:a16="http://schemas.microsoft.com/office/drawing/2014/main" id="{4D2FD88F-C1A2-9A40-96F1-99E12D3CB502}"/>
                  </a:ext>
                </a:extLst>
              </p:cNvPr>
              <p:cNvSpPr/>
              <p:nvPr/>
            </p:nvSpPr>
            <p:spPr>
              <a:xfrm>
                <a:off x="506488" y="170052"/>
                <a:ext cx="47322" cy="47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48" y="6598"/>
                    </a:lnTo>
                    <a:lnTo>
                      <a:pt x="18435" y="3161"/>
                    </a:lnTo>
                    <a:lnTo>
                      <a:pt x="15003" y="850"/>
                    </a:lnTo>
                    <a:lnTo>
                      <a:pt x="10800" y="0"/>
                    </a:lnTo>
                    <a:lnTo>
                      <a:pt x="6591" y="850"/>
                    </a:lnTo>
                    <a:lnTo>
                      <a:pt x="3160" y="3161"/>
                    </a:lnTo>
                    <a:lnTo>
                      <a:pt x="846" y="6598"/>
                    </a:lnTo>
                    <a:lnTo>
                      <a:pt x="0" y="10800"/>
                    </a:lnTo>
                    <a:lnTo>
                      <a:pt x="846" y="15007"/>
                    </a:lnTo>
                    <a:lnTo>
                      <a:pt x="3160" y="18439"/>
                    </a:lnTo>
                    <a:lnTo>
                      <a:pt x="6591" y="20755"/>
                    </a:lnTo>
                    <a:lnTo>
                      <a:pt x="10800" y="21600"/>
                    </a:lnTo>
                    <a:lnTo>
                      <a:pt x="15003" y="20755"/>
                    </a:lnTo>
                    <a:lnTo>
                      <a:pt x="18435" y="18439"/>
                    </a:lnTo>
                    <a:lnTo>
                      <a:pt x="20748" y="15007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" name="Shape">
                <a:extLst>
                  <a:ext uri="{FF2B5EF4-FFF2-40B4-BE49-F238E27FC236}">
                    <a16:creationId xmlns:a16="http://schemas.microsoft.com/office/drawing/2014/main" id="{F0E8B7A0-78F3-5C47-9428-E3D7722766DF}"/>
                  </a:ext>
                </a:extLst>
              </p:cNvPr>
              <p:cNvSpPr/>
              <p:nvPr/>
            </p:nvSpPr>
            <p:spPr>
              <a:xfrm>
                <a:off x="508012" y="-1"/>
                <a:ext cx="47322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48" y="6594"/>
                    </a:lnTo>
                    <a:lnTo>
                      <a:pt x="18435" y="3162"/>
                    </a:lnTo>
                    <a:lnTo>
                      <a:pt x="15003" y="851"/>
                    </a:lnTo>
                    <a:lnTo>
                      <a:pt x="10800" y="0"/>
                    </a:lnTo>
                    <a:lnTo>
                      <a:pt x="6591" y="851"/>
                    </a:lnTo>
                    <a:lnTo>
                      <a:pt x="3160" y="3162"/>
                    </a:lnTo>
                    <a:lnTo>
                      <a:pt x="846" y="6594"/>
                    </a:lnTo>
                    <a:lnTo>
                      <a:pt x="0" y="10797"/>
                    </a:lnTo>
                    <a:lnTo>
                      <a:pt x="846" y="15000"/>
                    </a:lnTo>
                    <a:lnTo>
                      <a:pt x="3160" y="18438"/>
                    </a:lnTo>
                    <a:lnTo>
                      <a:pt x="6591" y="20749"/>
                    </a:lnTo>
                    <a:lnTo>
                      <a:pt x="10800" y="21600"/>
                    </a:lnTo>
                    <a:lnTo>
                      <a:pt x="15003" y="20749"/>
                    </a:lnTo>
                    <a:lnTo>
                      <a:pt x="18435" y="18438"/>
                    </a:lnTo>
                    <a:lnTo>
                      <a:pt x="20748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" name="Shape">
                <a:extLst>
                  <a:ext uri="{FF2B5EF4-FFF2-40B4-BE49-F238E27FC236}">
                    <a16:creationId xmlns:a16="http://schemas.microsoft.com/office/drawing/2014/main" id="{DF347BE6-F07E-9149-BA78-EF8D718D070D}"/>
                  </a:ext>
                </a:extLst>
              </p:cNvPr>
              <p:cNvSpPr/>
              <p:nvPr/>
            </p:nvSpPr>
            <p:spPr>
              <a:xfrm>
                <a:off x="676148" y="170052"/>
                <a:ext cx="47323" cy="47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54" y="6598"/>
                    </a:lnTo>
                    <a:lnTo>
                      <a:pt x="18435" y="3161"/>
                    </a:lnTo>
                    <a:lnTo>
                      <a:pt x="15003" y="850"/>
                    </a:lnTo>
                    <a:lnTo>
                      <a:pt x="10800" y="0"/>
                    </a:lnTo>
                    <a:lnTo>
                      <a:pt x="6597" y="850"/>
                    </a:lnTo>
                    <a:lnTo>
                      <a:pt x="3165" y="3161"/>
                    </a:lnTo>
                    <a:lnTo>
                      <a:pt x="846" y="6598"/>
                    </a:lnTo>
                    <a:lnTo>
                      <a:pt x="0" y="10800"/>
                    </a:lnTo>
                    <a:lnTo>
                      <a:pt x="846" y="15007"/>
                    </a:lnTo>
                    <a:lnTo>
                      <a:pt x="3165" y="18439"/>
                    </a:lnTo>
                    <a:lnTo>
                      <a:pt x="6597" y="20755"/>
                    </a:lnTo>
                    <a:lnTo>
                      <a:pt x="10800" y="21600"/>
                    </a:lnTo>
                    <a:lnTo>
                      <a:pt x="15003" y="20755"/>
                    </a:lnTo>
                    <a:lnTo>
                      <a:pt x="18435" y="18439"/>
                    </a:lnTo>
                    <a:lnTo>
                      <a:pt x="20754" y="15007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" name="Shape">
                <a:extLst>
                  <a:ext uri="{FF2B5EF4-FFF2-40B4-BE49-F238E27FC236}">
                    <a16:creationId xmlns:a16="http://schemas.microsoft.com/office/drawing/2014/main" id="{BAF5A937-E9B3-D548-ACE4-B4B5825710D6}"/>
                  </a:ext>
                </a:extLst>
              </p:cNvPr>
              <p:cNvSpPr/>
              <p:nvPr/>
            </p:nvSpPr>
            <p:spPr>
              <a:xfrm>
                <a:off x="677672" y="-1"/>
                <a:ext cx="47323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54" y="6594"/>
                    </a:lnTo>
                    <a:lnTo>
                      <a:pt x="18435" y="3162"/>
                    </a:lnTo>
                    <a:lnTo>
                      <a:pt x="15003" y="851"/>
                    </a:lnTo>
                    <a:lnTo>
                      <a:pt x="10800" y="0"/>
                    </a:lnTo>
                    <a:lnTo>
                      <a:pt x="6597" y="851"/>
                    </a:lnTo>
                    <a:lnTo>
                      <a:pt x="3165" y="3162"/>
                    </a:lnTo>
                    <a:lnTo>
                      <a:pt x="846" y="6594"/>
                    </a:lnTo>
                    <a:lnTo>
                      <a:pt x="0" y="10797"/>
                    </a:lnTo>
                    <a:lnTo>
                      <a:pt x="846" y="15000"/>
                    </a:lnTo>
                    <a:lnTo>
                      <a:pt x="3165" y="18438"/>
                    </a:lnTo>
                    <a:lnTo>
                      <a:pt x="6597" y="20749"/>
                    </a:lnTo>
                    <a:lnTo>
                      <a:pt x="10800" y="21600"/>
                    </a:lnTo>
                    <a:lnTo>
                      <a:pt x="15003" y="20749"/>
                    </a:lnTo>
                    <a:lnTo>
                      <a:pt x="18435" y="18438"/>
                    </a:lnTo>
                    <a:lnTo>
                      <a:pt x="20754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8" name="Shape">
                <a:extLst>
                  <a:ext uri="{FF2B5EF4-FFF2-40B4-BE49-F238E27FC236}">
                    <a16:creationId xmlns:a16="http://schemas.microsoft.com/office/drawing/2014/main" id="{BF724BA9-7BDF-294C-9EE0-2CC507BFDE06}"/>
                  </a:ext>
                </a:extLst>
              </p:cNvPr>
              <p:cNvSpPr/>
              <p:nvPr/>
            </p:nvSpPr>
            <p:spPr>
              <a:xfrm>
                <a:off x="845808" y="170052"/>
                <a:ext cx="47322" cy="47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54" y="6598"/>
                    </a:lnTo>
                    <a:lnTo>
                      <a:pt x="18441" y="3161"/>
                    </a:lnTo>
                    <a:lnTo>
                      <a:pt x="15003" y="850"/>
                    </a:lnTo>
                    <a:lnTo>
                      <a:pt x="10800" y="0"/>
                    </a:lnTo>
                    <a:lnTo>
                      <a:pt x="6597" y="850"/>
                    </a:lnTo>
                    <a:lnTo>
                      <a:pt x="3165" y="3161"/>
                    </a:lnTo>
                    <a:lnTo>
                      <a:pt x="852" y="6598"/>
                    </a:lnTo>
                    <a:lnTo>
                      <a:pt x="0" y="10800"/>
                    </a:lnTo>
                    <a:lnTo>
                      <a:pt x="852" y="15007"/>
                    </a:lnTo>
                    <a:lnTo>
                      <a:pt x="3165" y="18439"/>
                    </a:lnTo>
                    <a:lnTo>
                      <a:pt x="6597" y="20755"/>
                    </a:lnTo>
                    <a:lnTo>
                      <a:pt x="10800" y="21600"/>
                    </a:lnTo>
                    <a:lnTo>
                      <a:pt x="15003" y="20755"/>
                    </a:lnTo>
                    <a:lnTo>
                      <a:pt x="18441" y="18439"/>
                    </a:lnTo>
                    <a:lnTo>
                      <a:pt x="20754" y="15007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9" name="Shape">
                <a:extLst>
                  <a:ext uri="{FF2B5EF4-FFF2-40B4-BE49-F238E27FC236}">
                    <a16:creationId xmlns:a16="http://schemas.microsoft.com/office/drawing/2014/main" id="{195480FA-7048-6141-8C14-7A66571058D4}"/>
                  </a:ext>
                </a:extLst>
              </p:cNvPr>
              <p:cNvSpPr/>
              <p:nvPr/>
            </p:nvSpPr>
            <p:spPr>
              <a:xfrm>
                <a:off x="847332" y="-1"/>
                <a:ext cx="47322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54" y="6594"/>
                    </a:lnTo>
                    <a:lnTo>
                      <a:pt x="18435" y="3162"/>
                    </a:lnTo>
                    <a:lnTo>
                      <a:pt x="15003" y="851"/>
                    </a:lnTo>
                    <a:lnTo>
                      <a:pt x="10800" y="0"/>
                    </a:lnTo>
                    <a:lnTo>
                      <a:pt x="6597" y="851"/>
                    </a:lnTo>
                    <a:lnTo>
                      <a:pt x="3165" y="3162"/>
                    </a:lnTo>
                    <a:lnTo>
                      <a:pt x="846" y="6594"/>
                    </a:lnTo>
                    <a:lnTo>
                      <a:pt x="0" y="10797"/>
                    </a:lnTo>
                    <a:lnTo>
                      <a:pt x="846" y="15000"/>
                    </a:lnTo>
                    <a:lnTo>
                      <a:pt x="3165" y="18438"/>
                    </a:lnTo>
                    <a:lnTo>
                      <a:pt x="6597" y="20749"/>
                    </a:lnTo>
                    <a:lnTo>
                      <a:pt x="10800" y="21600"/>
                    </a:lnTo>
                    <a:lnTo>
                      <a:pt x="15003" y="20749"/>
                    </a:lnTo>
                    <a:lnTo>
                      <a:pt x="18435" y="18438"/>
                    </a:lnTo>
                    <a:lnTo>
                      <a:pt x="20754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sp>
        <p:nvSpPr>
          <p:cNvPr id="22" name="object 28">
            <a:extLst>
              <a:ext uri="{FF2B5EF4-FFF2-40B4-BE49-F238E27FC236}">
                <a16:creationId xmlns:a16="http://schemas.microsoft.com/office/drawing/2014/main" id="{155DCDEE-0B71-914B-B645-69F75D934C94}"/>
              </a:ext>
            </a:extLst>
          </p:cNvPr>
          <p:cNvSpPr/>
          <p:nvPr userDrawn="1"/>
        </p:nvSpPr>
        <p:spPr>
          <a:xfrm>
            <a:off x="7490469" y="1232823"/>
            <a:ext cx="108016" cy="124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0"/>
                </a:ln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ln w="20916">
            <a:solidFill>
              <a:srgbClr val="F36E21"/>
            </a:solidFill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3" name="object 29">
            <a:extLst>
              <a:ext uri="{FF2B5EF4-FFF2-40B4-BE49-F238E27FC236}">
                <a16:creationId xmlns:a16="http://schemas.microsoft.com/office/drawing/2014/main" id="{EBBFDF00-8DA7-6748-B143-F9D281AA2125}"/>
              </a:ext>
            </a:extLst>
          </p:cNvPr>
          <p:cNvSpPr/>
          <p:nvPr userDrawn="1"/>
        </p:nvSpPr>
        <p:spPr>
          <a:xfrm>
            <a:off x="7715590" y="1232823"/>
            <a:ext cx="108016" cy="124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0"/>
                </a:ln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ln w="20916">
            <a:solidFill>
              <a:srgbClr val="F36E21"/>
            </a:solidFill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4" name="object 30">
            <a:extLst>
              <a:ext uri="{FF2B5EF4-FFF2-40B4-BE49-F238E27FC236}">
                <a16:creationId xmlns:a16="http://schemas.microsoft.com/office/drawing/2014/main" id="{FAA4AD11-2BB6-6242-B0A9-6C180522EC4E}"/>
              </a:ext>
            </a:extLst>
          </p:cNvPr>
          <p:cNvSpPr/>
          <p:nvPr userDrawn="1"/>
        </p:nvSpPr>
        <p:spPr>
          <a:xfrm>
            <a:off x="7940709" y="1232823"/>
            <a:ext cx="108016" cy="124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0"/>
                </a:ln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ln w="20916">
            <a:solidFill>
              <a:srgbClr val="F36E21"/>
            </a:solidFill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5" name="object 32">
            <a:extLst>
              <a:ext uri="{FF2B5EF4-FFF2-40B4-BE49-F238E27FC236}">
                <a16:creationId xmlns:a16="http://schemas.microsoft.com/office/drawing/2014/main" id="{B295EA24-BB10-1E40-94B8-11A93D41829C}"/>
              </a:ext>
            </a:extLst>
          </p:cNvPr>
          <p:cNvSpPr txBox="1"/>
          <p:nvPr userDrawn="1"/>
        </p:nvSpPr>
        <p:spPr>
          <a:xfrm>
            <a:off x="785271" y="2246308"/>
            <a:ext cx="2607529" cy="345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defRPr sz="2400" spc="-40">
                <a:solidFill>
                  <a:srgbClr val="80838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P</a:t>
            </a:r>
            <a:r>
              <a:rPr spc="-85" dirty="0"/>
              <a:t>r</a:t>
            </a:r>
            <a:r>
              <a:rPr spc="-25" dirty="0"/>
              <a:t>og</a:t>
            </a:r>
            <a:r>
              <a:rPr spc="-85" dirty="0"/>
              <a:t>r</a:t>
            </a:r>
            <a:r>
              <a:rPr spc="-25" dirty="0"/>
              <a:t>es</a:t>
            </a:r>
            <a:r>
              <a:rPr spc="0" dirty="0"/>
              <a:t>s</a:t>
            </a:r>
            <a:r>
              <a:rPr spc="-50" dirty="0"/>
              <a:t> </a:t>
            </a:r>
            <a:r>
              <a:rPr spc="-25" dirty="0"/>
              <a:t>s</a:t>
            </a:r>
            <a:r>
              <a:rPr spc="-55" dirty="0"/>
              <a:t>t</a:t>
            </a:r>
            <a:r>
              <a:rPr spc="-25" dirty="0"/>
              <a:t>atus</a:t>
            </a:r>
          </a:p>
        </p:txBody>
      </p:sp>
      <p:sp>
        <p:nvSpPr>
          <p:cNvPr id="26" name="object 49">
            <a:extLst>
              <a:ext uri="{FF2B5EF4-FFF2-40B4-BE49-F238E27FC236}">
                <a16:creationId xmlns:a16="http://schemas.microsoft.com/office/drawing/2014/main" id="{CE886B7B-EF18-D040-82AF-D86A5E12F445}"/>
              </a:ext>
            </a:extLst>
          </p:cNvPr>
          <p:cNvSpPr/>
          <p:nvPr userDrawn="1"/>
        </p:nvSpPr>
        <p:spPr>
          <a:xfrm>
            <a:off x="-1" y="734998"/>
            <a:ext cx="659424" cy="108002"/>
          </a:xfrm>
          <a:prstGeom prst="rect">
            <a:avLst/>
          </a:prstGeom>
          <a:solidFill>
            <a:srgbClr val="FFD53A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7" name="object 51">
            <a:extLst>
              <a:ext uri="{FF2B5EF4-FFF2-40B4-BE49-F238E27FC236}">
                <a16:creationId xmlns:a16="http://schemas.microsoft.com/office/drawing/2014/main" id="{AF6933BE-A739-9C4F-A48C-6DA7615610C8}"/>
              </a:ext>
            </a:extLst>
          </p:cNvPr>
          <p:cNvSpPr/>
          <p:nvPr userDrawn="1"/>
        </p:nvSpPr>
        <p:spPr>
          <a:xfrm>
            <a:off x="4725453" y="410844"/>
            <a:ext cx="324004" cy="324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9600"/>
                </a:lnTo>
                <a:lnTo>
                  <a:pt x="11999" y="9600"/>
                </a:lnTo>
                <a:lnTo>
                  <a:pt x="11999" y="21600"/>
                </a:lnTo>
                <a:lnTo>
                  <a:pt x="21599" y="21600"/>
                </a:lnTo>
                <a:lnTo>
                  <a:pt x="21599" y="9600"/>
                </a:lnTo>
                <a:lnTo>
                  <a:pt x="21600" y="0"/>
                </a:lnTo>
                <a:close/>
              </a:path>
            </a:pathLst>
          </a:custGeom>
          <a:solidFill>
            <a:srgbClr val="162D9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811326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8" descr="Picture 38">
            <a:extLst>
              <a:ext uri="{FF2B5EF4-FFF2-40B4-BE49-F238E27FC236}">
                <a16:creationId xmlns:a16="http://schemas.microsoft.com/office/drawing/2014/main" id="{012374FB-93F0-F146-B88B-B1DC6E05B4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2800" y="6206835"/>
            <a:ext cx="883920" cy="401784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>
            <a:extLst>
              <a:ext uri="{FF2B5EF4-FFF2-40B4-BE49-F238E27FC236}">
                <a16:creationId xmlns:a16="http://schemas.microsoft.com/office/drawing/2014/main" id="{A51B988A-AC00-DE48-AD51-F2BD444172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8724" y="514370"/>
            <a:ext cx="5205193" cy="192007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dirty="0"/>
              <a:t>Title Text</a:t>
            </a:r>
          </a:p>
        </p:txBody>
      </p:sp>
      <p:grpSp>
        <p:nvGrpSpPr>
          <p:cNvPr id="6" name="object 25">
            <a:extLst>
              <a:ext uri="{FF2B5EF4-FFF2-40B4-BE49-F238E27FC236}">
                <a16:creationId xmlns:a16="http://schemas.microsoft.com/office/drawing/2014/main" id="{A4A04253-4DA2-5241-9273-7C738CBF8C4A}"/>
              </a:ext>
            </a:extLst>
          </p:cNvPr>
          <p:cNvGrpSpPr/>
          <p:nvPr userDrawn="1"/>
        </p:nvGrpSpPr>
        <p:grpSpPr>
          <a:xfrm>
            <a:off x="8311142" y="-1"/>
            <a:ext cx="3882055" cy="2121804"/>
            <a:chOff x="0" y="0"/>
            <a:chExt cx="3882053" cy="2121803"/>
          </a:xfrm>
        </p:grpSpPr>
        <p:grpSp>
          <p:nvGrpSpPr>
            <p:cNvPr id="7" name="object 26">
              <a:extLst>
                <a:ext uri="{FF2B5EF4-FFF2-40B4-BE49-F238E27FC236}">
                  <a16:creationId xmlns:a16="http://schemas.microsoft.com/office/drawing/2014/main" id="{B6AFC5B5-CBCC-6D45-BF6C-361DBE385D8B}"/>
                </a:ext>
              </a:extLst>
            </p:cNvPr>
            <p:cNvGrpSpPr/>
            <p:nvPr/>
          </p:nvGrpSpPr>
          <p:grpSpPr>
            <a:xfrm>
              <a:off x="0" y="-1"/>
              <a:ext cx="3882054" cy="2121804"/>
              <a:chOff x="0" y="0"/>
              <a:chExt cx="3882053" cy="2121803"/>
            </a:xfrm>
          </p:grpSpPr>
          <p:sp>
            <p:nvSpPr>
              <p:cNvPr id="20" name="Line">
                <a:extLst>
                  <a:ext uri="{FF2B5EF4-FFF2-40B4-BE49-F238E27FC236}">
                    <a16:creationId xmlns:a16="http://schemas.microsoft.com/office/drawing/2014/main" id="{09B38E1E-30D5-6049-9C93-8C32BC6A02B3}"/>
                  </a:ext>
                </a:extLst>
              </p:cNvPr>
              <p:cNvSpPr/>
              <p:nvPr/>
            </p:nvSpPr>
            <p:spPr>
              <a:xfrm>
                <a:off x="2350908" y="1558611"/>
                <a:ext cx="1531146" cy="5631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680" y="21581"/>
                    </a:lnTo>
                    <a:lnTo>
                      <a:pt x="1357" y="21526"/>
                    </a:lnTo>
                    <a:lnTo>
                      <a:pt x="2031" y="21435"/>
                    </a:lnTo>
                    <a:lnTo>
                      <a:pt x="2701" y="21307"/>
                    </a:lnTo>
                    <a:lnTo>
                      <a:pt x="3367" y="21143"/>
                    </a:lnTo>
                    <a:lnTo>
                      <a:pt x="4029" y="20945"/>
                    </a:lnTo>
                    <a:lnTo>
                      <a:pt x="4688" y="20711"/>
                    </a:lnTo>
                    <a:lnTo>
                      <a:pt x="5342" y="20443"/>
                    </a:lnTo>
                    <a:lnTo>
                      <a:pt x="5992" y="20140"/>
                    </a:lnTo>
                    <a:lnTo>
                      <a:pt x="6638" y="19803"/>
                    </a:lnTo>
                    <a:lnTo>
                      <a:pt x="7279" y="19433"/>
                    </a:lnTo>
                    <a:lnTo>
                      <a:pt x="7916" y="19029"/>
                    </a:lnTo>
                    <a:lnTo>
                      <a:pt x="8548" y="18593"/>
                    </a:lnTo>
                    <a:lnTo>
                      <a:pt x="9175" y="18124"/>
                    </a:lnTo>
                    <a:lnTo>
                      <a:pt x="9797" y="17623"/>
                    </a:lnTo>
                    <a:lnTo>
                      <a:pt x="10414" y="17090"/>
                    </a:lnTo>
                    <a:lnTo>
                      <a:pt x="11026" y="16525"/>
                    </a:lnTo>
                    <a:lnTo>
                      <a:pt x="11632" y="15930"/>
                    </a:lnTo>
                    <a:lnTo>
                      <a:pt x="12233" y="15303"/>
                    </a:lnTo>
                    <a:lnTo>
                      <a:pt x="12828" y="14647"/>
                    </a:lnTo>
                    <a:lnTo>
                      <a:pt x="13418" y="13960"/>
                    </a:lnTo>
                    <a:lnTo>
                      <a:pt x="14001" y="13243"/>
                    </a:lnTo>
                    <a:lnTo>
                      <a:pt x="14579" y="12497"/>
                    </a:lnTo>
                    <a:lnTo>
                      <a:pt x="15150" y="11722"/>
                    </a:lnTo>
                    <a:lnTo>
                      <a:pt x="15715" y="10918"/>
                    </a:lnTo>
                    <a:lnTo>
                      <a:pt x="16273" y="10086"/>
                    </a:lnTo>
                    <a:lnTo>
                      <a:pt x="16826" y="9226"/>
                    </a:lnTo>
                    <a:lnTo>
                      <a:pt x="17371" y="8338"/>
                    </a:lnTo>
                    <a:lnTo>
                      <a:pt x="17910" y="7423"/>
                    </a:lnTo>
                    <a:lnTo>
                      <a:pt x="18441" y="6482"/>
                    </a:lnTo>
                    <a:lnTo>
                      <a:pt x="18966" y="5513"/>
                    </a:lnTo>
                    <a:lnTo>
                      <a:pt x="19483" y="4518"/>
                    </a:lnTo>
                    <a:lnTo>
                      <a:pt x="19993" y="3498"/>
                    </a:lnTo>
                    <a:lnTo>
                      <a:pt x="20496" y="2452"/>
                    </a:lnTo>
                    <a:lnTo>
                      <a:pt x="20991" y="1380"/>
                    </a:lnTo>
                    <a:lnTo>
                      <a:pt x="21478" y="284"/>
                    </a:lnTo>
                    <a:lnTo>
                      <a:pt x="21600" y="0"/>
                    </a:lnTo>
                  </a:path>
                </a:pathLst>
              </a:custGeom>
              <a:noFill/>
              <a:ln w="12700" cap="flat">
                <a:solidFill>
                  <a:srgbClr val="874999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1" name="Line">
                <a:extLst>
                  <a:ext uri="{FF2B5EF4-FFF2-40B4-BE49-F238E27FC236}">
                    <a16:creationId xmlns:a16="http://schemas.microsoft.com/office/drawing/2014/main" id="{B3E2544E-A470-DC4E-91BB-B900C7EAF2A1}"/>
                  </a:ext>
                </a:extLst>
              </p:cNvPr>
              <p:cNvSpPr/>
              <p:nvPr/>
            </p:nvSpPr>
            <p:spPr>
              <a:xfrm>
                <a:off x="-1" y="-1"/>
                <a:ext cx="2350911" cy="21218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45" y="451"/>
                    </a:lnTo>
                    <a:lnTo>
                      <a:pt x="101" y="926"/>
                    </a:lnTo>
                    <a:lnTo>
                      <a:pt x="165" y="1399"/>
                    </a:lnTo>
                    <a:lnTo>
                      <a:pt x="238" y="1868"/>
                    </a:lnTo>
                    <a:lnTo>
                      <a:pt x="318" y="2334"/>
                    </a:lnTo>
                    <a:lnTo>
                      <a:pt x="407" y="2796"/>
                    </a:lnTo>
                    <a:lnTo>
                      <a:pt x="504" y="3256"/>
                    </a:lnTo>
                    <a:lnTo>
                      <a:pt x="608" y="3712"/>
                    </a:lnTo>
                    <a:lnTo>
                      <a:pt x="721" y="4164"/>
                    </a:lnTo>
                    <a:lnTo>
                      <a:pt x="841" y="4613"/>
                    </a:lnTo>
                    <a:lnTo>
                      <a:pt x="968" y="5059"/>
                    </a:lnTo>
                    <a:lnTo>
                      <a:pt x="1104" y="5500"/>
                    </a:lnTo>
                    <a:lnTo>
                      <a:pt x="1246" y="5938"/>
                    </a:lnTo>
                    <a:lnTo>
                      <a:pt x="1396" y="6371"/>
                    </a:lnTo>
                    <a:lnTo>
                      <a:pt x="1554" y="6801"/>
                    </a:lnTo>
                    <a:lnTo>
                      <a:pt x="1718" y="7226"/>
                    </a:lnTo>
                    <a:lnTo>
                      <a:pt x="1890" y="7647"/>
                    </a:lnTo>
                    <a:lnTo>
                      <a:pt x="2069" y="8064"/>
                    </a:lnTo>
                    <a:lnTo>
                      <a:pt x="2254" y="8476"/>
                    </a:lnTo>
                    <a:lnTo>
                      <a:pt x="2447" y="8884"/>
                    </a:lnTo>
                    <a:lnTo>
                      <a:pt x="2646" y="9287"/>
                    </a:lnTo>
                    <a:lnTo>
                      <a:pt x="2852" y="9685"/>
                    </a:lnTo>
                    <a:lnTo>
                      <a:pt x="3065" y="10079"/>
                    </a:lnTo>
                    <a:lnTo>
                      <a:pt x="3284" y="10468"/>
                    </a:lnTo>
                    <a:lnTo>
                      <a:pt x="3510" y="10851"/>
                    </a:lnTo>
                    <a:lnTo>
                      <a:pt x="3742" y="11230"/>
                    </a:lnTo>
                    <a:lnTo>
                      <a:pt x="3980" y="11603"/>
                    </a:lnTo>
                    <a:lnTo>
                      <a:pt x="4225" y="11971"/>
                    </a:lnTo>
                    <a:lnTo>
                      <a:pt x="4475" y="12334"/>
                    </a:lnTo>
                    <a:lnTo>
                      <a:pt x="4732" y="12691"/>
                    </a:lnTo>
                    <a:lnTo>
                      <a:pt x="4994" y="13043"/>
                    </a:lnTo>
                    <a:lnTo>
                      <a:pt x="5263" y="13389"/>
                    </a:lnTo>
                    <a:lnTo>
                      <a:pt x="5537" y="13729"/>
                    </a:lnTo>
                    <a:lnTo>
                      <a:pt x="5817" y="14064"/>
                    </a:lnTo>
                    <a:lnTo>
                      <a:pt x="6102" y="14392"/>
                    </a:lnTo>
                    <a:lnTo>
                      <a:pt x="6393" y="14714"/>
                    </a:lnTo>
                    <a:lnTo>
                      <a:pt x="6690" y="15031"/>
                    </a:lnTo>
                    <a:lnTo>
                      <a:pt x="6992" y="15341"/>
                    </a:lnTo>
                    <a:lnTo>
                      <a:pt x="7299" y="15645"/>
                    </a:lnTo>
                    <a:lnTo>
                      <a:pt x="7611" y="15942"/>
                    </a:lnTo>
                    <a:lnTo>
                      <a:pt x="7929" y="16233"/>
                    </a:lnTo>
                    <a:lnTo>
                      <a:pt x="8251" y="16517"/>
                    </a:lnTo>
                    <a:lnTo>
                      <a:pt x="8578" y="16795"/>
                    </a:lnTo>
                    <a:lnTo>
                      <a:pt x="8911" y="17066"/>
                    </a:lnTo>
                    <a:lnTo>
                      <a:pt x="9248" y="17330"/>
                    </a:lnTo>
                    <a:lnTo>
                      <a:pt x="9589" y="17587"/>
                    </a:lnTo>
                    <a:lnTo>
                      <a:pt x="9936" y="17837"/>
                    </a:lnTo>
                    <a:lnTo>
                      <a:pt x="10286" y="18080"/>
                    </a:lnTo>
                    <a:lnTo>
                      <a:pt x="10642" y="18316"/>
                    </a:lnTo>
                    <a:lnTo>
                      <a:pt x="11001" y="18544"/>
                    </a:lnTo>
                    <a:lnTo>
                      <a:pt x="11365" y="18765"/>
                    </a:lnTo>
                    <a:lnTo>
                      <a:pt x="11733" y="18978"/>
                    </a:lnTo>
                    <a:lnTo>
                      <a:pt x="12105" y="19184"/>
                    </a:lnTo>
                    <a:lnTo>
                      <a:pt x="12481" y="19382"/>
                    </a:lnTo>
                    <a:lnTo>
                      <a:pt x="12861" y="19572"/>
                    </a:lnTo>
                    <a:lnTo>
                      <a:pt x="13245" y="19754"/>
                    </a:lnTo>
                    <a:lnTo>
                      <a:pt x="13633" y="19929"/>
                    </a:lnTo>
                    <a:lnTo>
                      <a:pt x="14024" y="20095"/>
                    </a:lnTo>
                    <a:lnTo>
                      <a:pt x="14419" y="20253"/>
                    </a:lnTo>
                    <a:lnTo>
                      <a:pt x="14817" y="20403"/>
                    </a:lnTo>
                    <a:lnTo>
                      <a:pt x="15219" y="20544"/>
                    </a:lnTo>
                    <a:lnTo>
                      <a:pt x="15624" y="20677"/>
                    </a:lnTo>
                    <a:lnTo>
                      <a:pt x="16033" y="20802"/>
                    </a:lnTo>
                    <a:lnTo>
                      <a:pt x="16444" y="20918"/>
                    </a:lnTo>
                    <a:lnTo>
                      <a:pt x="16859" y="21025"/>
                    </a:lnTo>
                    <a:lnTo>
                      <a:pt x="17277" y="21123"/>
                    </a:lnTo>
                    <a:lnTo>
                      <a:pt x="17697" y="21212"/>
                    </a:lnTo>
                    <a:lnTo>
                      <a:pt x="18121" y="21293"/>
                    </a:lnTo>
                    <a:lnTo>
                      <a:pt x="18547" y="21364"/>
                    </a:lnTo>
                    <a:lnTo>
                      <a:pt x="18976" y="21426"/>
                    </a:lnTo>
                    <a:lnTo>
                      <a:pt x="19407" y="21479"/>
                    </a:lnTo>
                    <a:lnTo>
                      <a:pt x="19841" y="21522"/>
                    </a:lnTo>
                    <a:lnTo>
                      <a:pt x="20277" y="21556"/>
                    </a:lnTo>
                    <a:lnTo>
                      <a:pt x="20716" y="21580"/>
                    </a:lnTo>
                    <a:lnTo>
                      <a:pt x="21157" y="21595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rgbClr val="874999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8" name="object 27">
              <a:extLst>
                <a:ext uri="{FF2B5EF4-FFF2-40B4-BE49-F238E27FC236}">
                  <a16:creationId xmlns:a16="http://schemas.microsoft.com/office/drawing/2014/main" id="{133B652C-46D8-224A-A546-47330B3FCCC1}"/>
                </a:ext>
              </a:extLst>
            </p:cNvPr>
            <p:cNvGrpSpPr/>
            <p:nvPr/>
          </p:nvGrpSpPr>
          <p:grpSpPr>
            <a:xfrm>
              <a:off x="2910869" y="735011"/>
              <a:ext cx="894656" cy="217781"/>
              <a:chOff x="0" y="0"/>
              <a:chExt cx="894654" cy="217780"/>
            </a:xfrm>
          </p:grpSpPr>
          <p:sp>
            <p:nvSpPr>
              <p:cNvPr id="9" name="Shape">
                <a:extLst>
                  <a:ext uri="{FF2B5EF4-FFF2-40B4-BE49-F238E27FC236}">
                    <a16:creationId xmlns:a16="http://schemas.microsoft.com/office/drawing/2014/main" id="{60B81415-44FD-1A45-8A40-0C531716D84B}"/>
                  </a:ext>
                </a:extLst>
              </p:cNvPr>
              <p:cNvSpPr/>
              <p:nvPr/>
            </p:nvSpPr>
            <p:spPr>
              <a:xfrm>
                <a:off x="-1" y="-1"/>
                <a:ext cx="47323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54" y="6594"/>
                    </a:lnTo>
                    <a:lnTo>
                      <a:pt x="18435" y="3162"/>
                    </a:lnTo>
                    <a:lnTo>
                      <a:pt x="15003" y="851"/>
                    </a:lnTo>
                    <a:lnTo>
                      <a:pt x="10800" y="0"/>
                    </a:lnTo>
                    <a:lnTo>
                      <a:pt x="6597" y="851"/>
                    </a:lnTo>
                    <a:lnTo>
                      <a:pt x="3165" y="3162"/>
                    </a:lnTo>
                    <a:lnTo>
                      <a:pt x="846" y="6594"/>
                    </a:lnTo>
                    <a:lnTo>
                      <a:pt x="0" y="10797"/>
                    </a:lnTo>
                    <a:lnTo>
                      <a:pt x="846" y="15000"/>
                    </a:lnTo>
                    <a:lnTo>
                      <a:pt x="3165" y="18438"/>
                    </a:lnTo>
                    <a:lnTo>
                      <a:pt x="6597" y="20749"/>
                    </a:lnTo>
                    <a:lnTo>
                      <a:pt x="10800" y="21600"/>
                    </a:lnTo>
                    <a:lnTo>
                      <a:pt x="15003" y="20749"/>
                    </a:lnTo>
                    <a:lnTo>
                      <a:pt x="18435" y="18438"/>
                    </a:lnTo>
                    <a:lnTo>
                      <a:pt x="20754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0" name="Shape">
                <a:extLst>
                  <a:ext uri="{FF2B5EF4-FFF2-40B4-BE49-F238E27FC236}">
                    <a16:creationId xmlns:a16="http://schemas.microsoft.com/office/drawing/2014/main" id="{8DAF5838-7FE7-854C-95E1-9C14A4B2F4EA}"/>
                  </a:ext>
                </a:extLst>
              </p:cNvPr>
              <p:cNvSpPr/>
              <p:nvPr/>
            </p:nvSpPr>
            <p:spPr>
              <a:xfrm>
                <a:off x="167157" y="170052"/>
                <a:ext cx="47322" cy="47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54" y="6598"/>
                    </a:lnTo>
                    <a:lnTo>
                      <a:pt x="18435" y="3161"/>
                    </a:lnTo>
                    <a:lnTo>
                      <a:pt x="15003" y="850"/>
                    </a:lnTo>
                    <a:lnTo>
                      <a:pt x="10800" y="0"/>
                    </a:lnTo>
                    <a:lnTo>
                      <a:pt x="6597" y="850"/>
                    </a:lnTo>
                    <a:lnTo>
                      <a:pt x="3165" y="3161"/>
                    </a:lnTo>
                    <a:lnTo>
                      <a:pt x="846" y="6598"/>
                    </a:lnTo>
                    <a:lnTo>
                      <a:pt x="0" y="10800"/>
                    </a:lnTo>
                    <a:lnTo>
                      <a:pt x="846" y="15007"/>
                    </a:lnTo>
                    <a:lnTo>
                      <a:pt x="3165" y="18439"/>
                    </a:lnTo>
                    <a:lnTo>
                      <a:pt x="6597" y="20755"/>
                    </a:lnTo>
                    <a:lnTo>
                      <a:pt x="10800" y="21600"/>
                    </a:lnTo>
                    <a:lnTo>
                      <a:pt x="15003" y="20755"/>
                    </a:lnTo>
                    <a:lnTo>
                      <a:pt x="18435" y="18439"/>
                    </a:lnTo>
                    <a:lnTo>
                      <a:pt x="20754" y="15007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1" name="Shape">
                <a:extLst>
                  <a:ext uri="{FF2B5EF4-FFF2-40B4-BE49-F238E27FC236}">
                    <a16:creationId xmlns:a16="http://schemas.microsoft.com/office/drawing/2014/main" id="{0BEA3859-4450-6342-99BB-583E4CC4C5B2}"/>
                  </a:ext>
                </a:extLst>
              </p:cNvPr>
              <p:cNvSpPr/>
              <p:nvPr/>
            </p:nvSpPr>
            <p:spPr>
              <a:xfrm>
                <a:off x="169659" y="-1"/>
                <a:ext cx="47322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54" y="6594"/>
                    </a:lnTo>
                    <a:lnTo>
                      <a:pt x="18441" y="3162"/>
                    </a:lnTo>
                    <a:lnTo>
                      <a:pt x="15009" y="851"/>
                    </a:lnTo>
                    <a:lnTo>
                      <a:pt x="10800" y="0"/>
                    </a:lnTo>
                    <a:lnTo>
                      <a:pt x="6597" y="851"/>
                    </a:lnTo>
                    <a:lnTo>
                      <a:pt x="3165" y="3162"/>
                    </a:lnTo>
                    <a:lnTo>
                      <a:pt x="852" y="6594"/>
                    </a:lnTo>
                    <a:lnTo>
                      <a:pt x="0" y="10797"/>
                    </a:lnTo>
                    <a:lnTo>
                      <a:pt x="852" y="15000"/>
                    </a:lnTo>
                    <a:lnTo>
                      <a:pt x="3165" y="18438"/>
                    </a:lnTo>
                    <a:lnTo>
                      <a:pt x="6597" y="20749"/>
                    </a:lnTo>
                    <a:lnTo>
                      <a:pt x="10800" y="21600"/>
                    </a:lnTo>
                    <a:lnTo>
                      <a:pt x="15009" y="20749"/>
                    </a:lnTo>
                    <a:lnTo>
                      <a:pt x="18441" y="18438"/>
                    </a:lnTo>
                    <a:lnTo>
                      <a:pt x="20754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2" name="Shape">
                <a:extLst>
                  <a:ext uri="{FF2B5EF4-FFF2-40B4-BE49-F238E27FC236}">
                    <a16:creationId xmlns:a16="http://schemas.microsoft.com/office/drawing/2014/main" id="{3118C5F3-980E-D14F-986A-915E2A11EA2E}"/>
                  </a:ext>
                </a:extLst>
              </p:cNvPr>
              <p:cNvSpPr/>
              <p:nvPr/>
            </p:nvSpPr>
            <p:spPr>
              <a:xfrm>
                <a:off x="336816" y="170052"/>
                <a:ext cx="47322" cy="47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54" y="6598"/>
                    </a:lnTo>
                    <a:lnTo>
                      <a:pt x="18441" y="3161"/>
                    </a:lnTo>
                    <a:lnTo>
                      <a:pt x="15009" y="850"/>
                    </a:lnTo>
                    <a:lnTo>
                      <a:pt x="10800" y="0"/>
                    </a:lnTo>
                    <a:lnTo>
                      <a:pt x="6597" y="850"/>
                    </a:lnTo>
                    <a:lnTo>
                      <a:pt x="3165" y="3161"/>
                    </a:lnTo>
                    <a:lnTo>
                      <a:pt x="852" y="6598"/>
                    </a:lnTo>
                    <a:lnTo>
                      <a:pt x="0" y="10800"/>
                    </a:lnTo>
                    <a:lnTo>
                      <a:pt x="852" y="15007"/>
                    </a:lnTo>
                    <a:lnTo>
                      <a:pt x="3165" y="18439"/>
                    </a:lnTo>
                    <a:lnTo>
                      <a:pt x="6597" y="20755"/>
                    </a:lnTo>
                    <a:lnTo>
                      <a:pt x="10800" y="21600"/>
                    </a:lnTo>
                    <a:lnTo>
                      <a:pt x="15009" y="20755"/>
                    </a:lnTo>
                    <a:lnTo>
                      <a:pt x="18441" y="18439"/>
                    </a:lnTo>
                    <a:lnTo>
                      <a:pt x="20754" y="15007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3" name="Shape">
                <a:extLst>
                  <a:ext uri="{FF2B5EF4-FFF2-40B4-BE49-F238E27FC236}">
                    <a16:creationId xmlns:a16="http://schemas.microsoft.com/office/drawing/2014/main" id="{D63BB016-B1FD-6040-820C-D6641EBF4F25}"/>
                  </a:ext>
                </a:extLst>
              </p:cNvPr>
              <p:cNvSpPr/>
              <p:nvPr/>
            </p:nvSpPr>
            <p:spPr>
              <a:xfrm>
                <a:off x="338340" y="-1"/>
                <a:ext cx="47322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54" y="6594"/>
                    </a:lnTo>
                    <a:lnTo>
                      <a:pt x="18441" y="3162"/>
                    </a:lnTo>
                    <a:lnTo>
                      <a:pt x="15009" y="851"/>
                    </a:lnTo>
                    <a:lnTo>
                      <a:pt x="10800" y="0"/>
                    </a:lnTo>
                    <a:lnTo>
                      <a:pt x="6597" y="851"/>
                    </a:lnTo>
                    <a:lnTo>
                      <a:pt x="3165" y="3162"/>
                    </a:lnTo>
                    <a:lnTo>
                      <a:pt x="852" y="6594"/>
                    </a:lnTo>
                    <a:lnTo>
                      <a:pt x="0" y="10797"/>
                    </a:lnTo>
                    <a:lnTo>
                      <a:pt x="852" y="15000"/>
                    </a:lnTo>
                    <a:lnTo>
                      <a:pt x="3165" y="18438"/>
                    </a:lnTo>
                    <a:lnTo>
                      <a:pt x="6597" y="20749"/>
                    </a:lnTo>
                    <a:lnTo>
                      <a:pt x="10800" y="21600"/>
                    </a:lnTo>
                    <a:lnTo>
                      <a:pt x="15009" y="20749"/>
                    </a:lnTo>
                    <a:lnTo>
                      <a:pt x="18441" y="18438"/>
                    </a:lnTo>
                    <a:lnTo>
                      <a:pt x="20754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4" name="Shape">
                <a:extLst>
                  <a:ext uri="{FF2B5EF4-FFF2-40B4-BE49-F238E27FC236}">
                    <a16:creationId xmlns:a16="http://schemas.microsoft.com/office/drawing/2014/main" id="{274D3F9B-81FA-CF40-B7EF-619642AAD240}"/>
                  </a:ext>
                </a:extLst>
              </p:cNvPr>
              <p:cNvSpPr/>
              <p:nvPr/>
            </p:nvSpPr>
            <p:spPr>
              <a:xfrm>
                <a:off x="506488" y="170052"/>
                <a:ext cx="47322" cy="47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48" y="6598"/>
                    </a:lnTo>
                    <a:lnTo>
                      <a:pt x="18435" y="3161"/>
                    </a:lnTo>
                    <a:lnTo>
                      <a:pt x="15003" y="850"/>
                    </a:lnTo>
                    <a:lnTo>
                      <a:pt x="10800" y="0"/>
                    </a:lnTo>
                    <a:lnTo>
                      <a:pt x="6591" y="850"/>
                    </a:lnTo>
                    <a:lnTo>
                      <a:pt x="3160" y="3161"/>
                    </a:lnTo>
                    <a:lnTo>
                      <a:pt x="846" y="6598"/>
                    </a:lnTo>
                    <a:lnTo>
                      <a:pt x="0" y="10800"/>
                    </a:lnTo>
                    <a:lnTo>
                      <a:pt x="846" y="15007"/>
                    </a:lnTo>
                    <a:lnTo>
                      <a:pt x="3160" y="18439"/>
                    </a:lnTo>
                    <a:lnTo>
                      <a:pt x="6591" y="20755"/>
                    </a:lnTo>
                    <a:lnTo>
                      <a:pt x="10800" y="21600"/>
                    </a:lnTo>
                    <a:lnTo>
                      <a:pt x="15003" y="20755"/>
                    </a:lnTo>
                    <a:lnTo>
                      <a:pt x="18435" y="18439"/>
                    </a:lnTo>
                    <a:lnTo>
                      <a:pt x="20748" y="15007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" name="Shape">
                <a:extLst>
                  <a:ext uri="{FF2B5EF4-FFF2-40B4-BE49-F238E27FC236}">
                    <a16:creationId xmlns:a16="http://schemas.microsoft.com/office/drawing/2014/main" id="{E4F2326B-8563-0F4E-B9FA-ED0BBD851ADE}"/>
                  </a:ext>
                </a:extLst>
              </p:cNvPr>
              <p:cNvSpPr/>
              <p:nvPr/>
            </p:nvSpPr>
            <p:spPr>
              <a:xfrm>
                <a:off x="508012" y="-1"/>
                <a:ext cx="47322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48" y="6594"/>
                    </a:lnTo>
                    <a:lnTo>
                      <a:pt x="18435" y="3162"/>
                    </a:lnTo>
                    <a:lnTo>
                      <a:pt x="15003" y="851"/>
                    </a:lnTo>
                    <a:lnTo>
                      <a:pt x="10800" y="0"/>
                    </a:lnTo>
                    <a:lnTo>
                      <a:pt x="6591" y="851"/>
                    </a:lnTo>
                    <a:lnTo>
                      <a:pt x="3160" y="3162"/>
                    </a:lnTo>
                    <a:lnTo>
                      <a:pt x="846" y="6594"/>
                    </a:lnTo>
                    <a:lnTo>
                      <a:pt x="0" y="10797"/>
                    </a:lnTo>
                    <a:lnTo>
                      <a:pt x="846" y="15000"/>
                    </a:lnTo>
                    <a:lnTo>
                      <a:pt x="3160" y="18438"/>
                    </a:lnTo>
                    <a:lnTo>
                      <a:pt x="6591" y="20749"/>
                    </a:lnTo>
                    <a:lnTo>
                      <a:pt x="10800" y="21600"/>
                    </a:lnTo>
                    <a:lnTo>
                      <a:pt x="15003" y="20749"/>
                    </a:lnTo>
                    <a:lnTo>
                      <a:pt x="18435" y="18438"/>
                    </a:lnTo>
                    <a:lnTo>
                      <a:pt x="20748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6" name="Shape">
                <a:extLst>
                  <a:ext uri="{FF2B5EF4-FFF2-40B4-BE49-F238E27FC236}">
                    <a16:creationId xmlns:a16="http://schemas.microsoft.com/office/drawing/2014/main" id="{0CFE2975-C0EA-7549-B631-1BAE6DC76B8D}"/>
                  </a:ext>
                </a:extLst>
              </p:cNvPr>
              <p:cNvSpPr/>
              <p:nvPr/>
            </p:nvSpPr>
            <p:spPr>
              <a:xfrm>
                <a:off x="676148" y="170052"/>
                <a:ext cx="47323" cy="47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54" y="6598"/>
                    </a:lnTo>
                    <a:lnTo>
                      <a:pt x="18435" y="3161"/>
                    </a:lnTo>
                    <a:lnTo>
                      <a:pt x="15003" y="850"/>
                    </a:lnTo>
                    <a:lnTo>
                      <a:pt x="10800" y="0"/>
                    </a:lnTo>
                    <a:lnTo>
                      <a:pt x="6597" y="850"/>
                    </a:lnTo>
                    <a:lnTo>
                      <a:pt x="3165" y="3161"/>
                    </a:lnTo>
                    <a:lnTo>
                      <a:pt x="846" y="6598"/>
                    </a:lnTo>
                    <a:lnTo>
                      <a:pt x="0" y="10800"/>
                    </a:lnTo>
                    <a:lnTo>
                      <a:pt x="846" y="15007"/>
                    </a:lnTo>
                    <a:lnTo>
                      <a:pt x="3165" y="18439"/>
                    </a:lnTo>
                    <a:lnTo>
                      <a:pt x="6597" y="20755"/>
                    </a:lnTo>
                    <a:lnTo>
                      <a:pt x="10800" y="21600"/>
                    </a:lnTo>
                    <a:lnTo>
                      <a:pt x="15003" y="20755"/>
                    </a:lnTo>
                    <a:lnTo>
                      <a:pt x="18435" y="18439"/>
                    </a:lnTo>
                    <a:lnTo>
                      <a:pt x="20754" y="15007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" name="Shape">
                <a:extLst>
                  <a:ext uri="{FF2B5EF4-FFF2-40B4-BE49-F238E27FC236}">
                    <a16:creationId xmlns:a16="http://schemas.microsoft.com/office/drawing/2014/main" id="{A23D7DC9-CD94-294D-BB33-9DF47F25546B}"/>
                  </a:ext>
                </a:extLst>
              </p:cNvPr>
              <p:cNvSpPr/>
              <p:nvPr/>
            </p:nvSpPr>
            <p:spPr>
              <a:xfrm>
                <a:off x="677672" y="-1"/>
                <a:ext cx="47323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54" y="6594"/>
                    </a:lnTo>
                    <a:lnTo>
                      <a:pt x="18435" y="3162"/>
                    </a:lnTo>
                    <a:lnTo>
                      <a:pt x="15003" y="851"/>
                    </a:lnTo>
                    <a:lnTo>
                      <a:pt x="10800" y="0"/>
                    </a:lnTo>
                    <a:lnTo>
                      <a:pt x="6597" y="851"/>
                    </a:lnTo>
                    <a:lnTo>
                      <a:pt x="3165" y="3162"/>
                    </a:lnTo>
                    <a:lnTo>
                      <a:pt x="846" y="6594"/>
                    </a:lnTo>
                    <a:lnTo>
                      <a:pt x="0" y="10797"/>
                    </a:lnTo>
                    <a:lnTo>
                      <a:pt x="846" y="15000"/>
                    </a:lnTo>
                    <a:lnTo>
                      <a:pt x="3165" y="18438"/>
                    </a:lnTo>
                    <a:lnTo>
                      <a:pt x="6597" y="20749"/>
                    </a:lnTo>
                    <a:lnTo>
                      <a:pt x="10800" y="21600"/>
                    </a:lnTo>
                    <a:lnTo>
                      <a:pt x="15003" y="20749"/>
                    </a:lnTo>
                    <a:lnTo>
                      <a:pt x="18435" y="18438"/>
                    </a:lnTo>
                    <a:lnTo>
                      <a:pt x="20754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8" name="Shape">
                <a:extLst>
                  <a:ext uri="{FF2B5EF4-FFF2-40B4-BE49-F238E27FC236}">
                    <a16:creationId xmlns:a16="http://schemas.microsoft.com/office/drawing/2014/main" id="{382C913A-B1A9-7244-B1EB-A0C18CDB1752}"/>
                  </a:ext>
                </a:extLst>
              </p:cNvPr>
              <p:cNvSpPr/>
              <p:nvPr/>
            </p:nvSpPr>
            <p:spPr>
              <a:xfrm>
                <a:off x="845808" y="170052"/>
                <a:ext cx="47322" cy="47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20754" y="6598"/>
                    </a:lnTo>
                    <a:lnTo>
                      <a:pt x="18441" y="3161"/>
                    </a:lnTo>
                    <a:lnTo>
                      <a:pt x="15003" y="850"/>
                    </a:lnTo>
                    <a:lnTo>
                      <a:pt x="10800" y="0"/>
                    </a:lnTo>
                    <a:lnTo>
                      <a:pt x="6597" y="850"/>
                    </a:lnTo>
                    <a:lnTo>
                      <a:pt x="3165" y="3161"/>
                    </a:lnTo>
                    <a:lnTo>
                      <a:pt x="852" y="6598"/>
                    </a:lnTo>
                    <a:lnTo>
                      <a:pt x="0" y="10800"/>
                    </a:lnTo>
                    <a:lnTo>
                      <a:pt x="852" y="15007"/>
                    </a:lnTo>
                    <a:lnTo>
                      <a:pt x="3165" y="18439"/>
                    </a:lnTo>
                    <a:lnTo>
                      <a:pt x="6597" y="20755"/>
                    </a:lnTo>
                    <a:lnTo>
                      <a:pt x="10800" y="21600"/>
                    </a:lnTo>
                    <a:lnTo>
                      <a:pt x="15003" y="20755"/>
                    </a:lnTo>
                    <a:lnTo>
                      <a:pt x="18441" y="18439"/>
                    </a:lnTo>
                    <a:lnTo>
                      <a:pt x="20754" y="15007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9" name="Shape">
                <a:extLst>
                  <a:ext uri="{FF2B5EF4-FFF2-40B4-BE49-F238E27FC236}">
                    <a16:creationId xmlns:a16="http://schemas.microsoft.com/office/drawing/2014/main" id="{FB128C1A-9905-804F-89A9-D732A254E027}"/>
                  </a:ext>
                </a:extLst>
              </p:cNvPr>
              <p:cNvSpPr/>
              <p:nvPr/>
            </p:nvSpPr>
            <p:spPr>
              <a:xfrm>
                <a:off x="847332" y="-1"/>
                <a:ext cx="47322" cy="47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7"/>
                    </a:moveTo>
                    <a:lnTo>
                      <a:pt x="20754" y="6594"/>
                    </a:lnTo>
                    <a:lnTo>
                      <a:pt x="18435" y="3162"/>
                    </a:lnTo>
                    <a:lnTo>
                      <a:pt x="15003" y="851"/>
                    </a:lnTo>
                    <a:lnTo>
                      <a:pt x="10800" y="0"/>
                    </a:lnTo>
                    <a:lnTo>
                      <a:pt x="6597" y="851"/>
                    </a:lnTo>
                    <a:lnTo>
                      <a:pt x="3165" y="3162"/>
                    </a:lnTo>
                    <a:lnTo>
                      <a:pt x="846" y="6594"/>
                    </a:lnTo>
                    <a:lnTo>
                      <a:pt x="0" y="10797"/>
                    </a:lnTo>
                    <a:lnTo>
                      <a:pt x="846" y="15000"/>
                    </a:lnTo>
                    <a:lnTo>
                      <a:pt x="3165" y="18438"/>
                    </a:lnTo>
                    <a:lnTo>
                      <a:pt x="6597" y="20749"/>
                    </a:lnTo>
                    <a:lnTo>
                      <a:pt x="10800" y="21600"/>
                    </a:lnTo>
                    <a:lnTo>
                      <a:pt x="15003" y="20749"/>
                    </a:lnTo>
                    <a:lnTo>
                      <a:pt x="18435" y="18438"/>
                    </a:lnTo>
                    <a:lnTo>
                      <a:pt x="20754" y="15000"/>
                    </a:lnTo>
                    <a:lnTo>
                      <a:pt x="21600" y="10797"/>
                    </a:lnTo>
                    <a:close/>
                  </a:path>
                </a:pathLst>
              </a:custGeom>
              <a:solidFill>
                <a:srgbClr val="8154A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sp>
        <p:nvSpPr>
          <p:cNvPr id="22" name="object 28">
            <a:extLst>
              <a:ext uri="{FF2B5EF4-FFF2-40B4-BE49-F238E27FC236}">
                <a16:creationId xmlns:a16="http://schemas.microsoft.com/office/drawing/2014/main" id="{A799E645-6C75-DC40-A0DD-4E4F1340B5EF}"/>
              </a:ext>
            </a:extLst>
          </p:cNvPr>
          <p:cNvSpPr/>
          <p:nvPr userDrawn="1"/>
        </p:nvSpPr>
        <p:spPr>
          <a:xfrm>
            <a:off x="7490469" y="1232823"/>
            <a:ext cx="108016" cy="124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0"/>
                </a:ln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ln w="20916">
            <a:solidFill>
              <a:srgbClr val="F36E21"/>
            </a:solidFill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3" name="object 29">
            <a:extLst>
              <a:ext uri="{FF2B5EF4-FFF2-40B4-BE49-F238E27FC236}">
                <a16:creationId xmlns:a16="http://schemas.microsoft.com/office/drawing/2014/main" id="{C34D8B3A-C6D2-094D-8654-2D7C5C081412}"/>
              </a:ext>
            </a:extLst>
          </p:cNvPr>
          <p:cNvSpPr/>
          <p:nvPr userDrawn="1"/>
        </p:nvSpPr>
        <p:spPr>
          <a:xfrm>
            <a:off x="7715590" y="1232823"/>
            <a:ext cx="108016" cy="124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0"/>
                </a:ln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ln w="20916">
            <a:solidFill>
              <a:srgbClr val="F36E21"/>
            </a:solidFill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4" name="object 30">
            <a:extLst>
              <a:ext uri="{FF2B5EF4-FFF2-40B4-BE49-F238E27FC236}">
                <a16:creationId xmlns:a16="http://schemas.microsoft.com/office/drawing/2014/main" id="{F69F9712-1A20-9441-96C6-C7E2B002A0EB}"/>
              </a:ext>
            </a:extLst>
          </p:cNvPr>
          <p:cNvSpPr/>
          <p:nvPr userDrawn="1"/>
        </p:nvSpPr>
        <p:spPr>
          <a:xfrm>
            <a:off x="7940709" y="1232823"/>
            <a:ext cx="108016" cy="124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0" y="0"/>
                </a:ln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ln w="20916">
            <a:solidFill>
              <a:srgbClr val="F36E21"/>
            </a:solidFill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5" name="object 32">
            <a:extLst>
              <a:ext uri="{FF2B5EF4-FFF2-40B4-BE49-F238E27FC236}">
                <a16:creationId xmlns:a16="http://schemas.microsoft.com/office/drawing/2014/main" id="{A97285E0-2921-7B4B-AA83-F04EE6981F5B}"/>
              </a:ext>
            </a:extLst>
          </p:cNvPr>
          <p:cNvSpPr txBox="1"/>
          <p:nvPr userDrawn="1"/>
        </p:nvSpPr>
        <p:spPr>
          <a:xfrm>
            <a:off x="785271" y="2246308"/>
            <a:ext cx="2607529" cy="345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defRPr sz="2400" spc="-40">
                <a:solidFill>
                  <a:srgbClr val="80838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P</a:t>
            </a:r>
            <a:r>
              <a:rPr spc="-85" dirty="0"/>
              <a:t>r</a:t>
            </a:r>
            <a:r>
              <a:rPr spc="-25" dirty="0"/>
              <a:t>og</a:t>
            </a:r>
            <a:r>
              <a:rPr spc="-85" dirty="0"/>
              <a:t>r</a:t>
            </a:r>
            <a:r>
              <a:rPr spc="-25" dirty="0"/>
              <a:t>es</a:t>
            </a:r>
            <a:r>
              <a:rPr spc="0" dirty="0"/>
              <a:t>s</a:t>
            </a:r>
            <a:r>
              <a:rPr spc="-50" dirty="0"/>
              <a:t> </a:t>
            </a:r>
            <a:r>
              <a:rPr spc="-25" dirty="0"/>
              <a:t>s</a:t>
            </a:r>
            <a:r>
              <a:rPr spc="-55" dirty="0"/>
              <a:t>t</a:t>
            </a:r>
            <a:r>
              <a:rPr spc="-25" dirty="0"/>
              <a:t>atus</a:t>
            </a:r>
          </a:p>
        </p:txBody>
      </p:sp>
      <p:sp>
        <p:nvSpPr>
          <p:cNvPr id="26" name="object 49">
            <a:extLst>
              <a:ext uri="{FF2B5EF4-FFF2-40B4-BE49-F238E27FC236}">
                <a16:creationId xmlns:a16="http://schemas.microsoft.com/office/drawing/2014/main" id="{F99A891D-59BA-8243-8E1F-2F29001A7C77}"/>
              </a:ext>
            </a:extLst>
          </p:cNvPr>
          <p:cNvSpPr/>
          <p:nvPr userDrawn="1"/>
        </p:nvSpPr>
        <p:spPr>
          <a:xfrm>
            <a:off x="-1" y="734998"/>
            <a:ext cx="659424" cy="108002"/>
          </a:xfrm>
          <a:prstGeom prst="rect">
            <a:avLst/>
          </a:prstGeom>
          <a:solidFill>
            <a:srgbClr val="FFD53A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7" name="object 51">
            <a:extLst>
              <a:ext uri="{FF2B5EF4-FFF2-40B4-BE49-F238E27FC236}">
                <a16:creationId xmlns:a16="http://schemas.microsoft.com/office/drawing/2014/main" id="{CBBBF62D-AF96-0C47-83D6-A72DBB32008C}"/>
              </a:ext>
            </a:extLst>
          </p:cNvPr>
          <p:cNvSpPr/>
          <p:nvPr userDrawn="1"/>
        </p:nvSpPr>
        <p:spPr>
          <a:xfrm>
            <a:off x="4725453" y="410844"/>
            <a:ext cx="324004" cy="324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9600"/>
                </a:lnTo>
                <a:lnTo>
                  <a:pt x="11999" y="9600"/>
                </a:lnTo>
                <a:lnTo>
                  <a:pt x="11999" y="21600"/>
                </a:lnTo>
                <a:lnTo>
                  <a:pt x="21599" y="21600"/>
                </a:lnTo>
                <a:lnTo>
                  <a:pt x="21599" y="9600"/>
                </a:lnTo>
                <a:lnTo>
                  <a:pt x="21600" y="0"/>
                </a:lnTo>
                <a:close/>
              </a:path>
            </a:pathLst>
          </a:custGeom>
          <a:solidFill>
            <a:srgbClr val="162D9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28" name="Image" descr="Image">
            <a:extLst>
              <a:ext uri="{FF2B5EF4-FFF2-40B4-BE49-F238E27FC236}">
                <a16:creationId xmlns:a16="http://schemas.microsoft.com/office/drawing/2014/main" id="{0E0EE4E3-F66F-0A4A-9699-55ED91284A1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13870" y="560070"/>
            <a:ext cx="279772" cy="409956"/>
          </a:xfrm>
          <a:prstGeom prst="rect">
            <a:avLst/>
          </a:prstGeom>
          <a:ln w="12700">
            <a:miter lim="400000"/>
          </a:ln>
        </p:spPr>
      </p:pic>
      <p:pic>
        <p:nvPicPr>
          <p:cNvPr id="29" name="Image" descr="Image">
            <a:extLst>
              <a:ext uri="{FF2B5EF4-FFF2-40B4-BE49-F238E27FC236}">
                <a16:creationId xmlns:a16="http://schemas.microsoft.com/office/drawing/2014/main" id="{22914B0A-3C0E-614B-B576-C6BC289F46A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708229" y="1259304"/>
            <a:ext cx="341875" cy="341922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object 32">
            <a:extLst>
              <a:ext uri="{FF2B5EF4-FFF2-40B4-BE49-F238E27FC236}">
                <a16:creationId xmlns:a16="http://schemas.microsoft.com/office/drawing/2014/main" id="{2C1DBF1E-7A9C-B241-A914-302156BB2BDC}"/>
              </a:ext>
            </a:extLst>
          </p:cNvPr>
          <p:cNvSpPr txBox="1"/>
          <p:nvPr userDrawn="1"/>
        </p:nvSpPr>
        <p:spPr>
          <a:xfrm>
            <a:off x="9853756" y="65215"/>
            <a:ext cx="260752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>
              <a:spcBef>
                <a:spcPts val="100"/>
              </a:spcBef>
              <a:defRPr sz="2400" spc="-40">
                <a:solidFill>
                  <a:srgbClr val="80838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dirty="0"/>
              <a:t>Gender</a:t>
            </a:r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65452534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Image" descr="Image">
            <a:extLst>
              <a:ext uri="{FF2B5EF4-FFF2-40B4-BE49-F238E27FC236}">
                <a16:creationId xmlns:a16="http://schemas.microsoft.com/office/drawing/2014/main" id="{1FDD903F-AAB3-2640-A582-FC9CCBBF77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1101" y="1039809"/>
            <a:ext cx="9350871" cy="525730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" name="object 5">
            <a:extLst>
              <a:ext uri="{FF2B5EF4-FFF2-40B4-BE49-F238E27FC236}">
                <a16:creationId xmlns:a16="http://schemas.microsoft.com/office/drawing/2014/main" id="{EF8D2644-2498-6049-B1C4-A424477894E9}"/>
              </a:ext>
            </a:extLst>
          </p:cNvPr>
          <p:cNvGrpSpPr/>
          <p:nvPr/>
        </p:nvGrpSpPr>
        <p:grpSpPr>
          <a:xfrm>
            <a:off x="10164763" y="5035906"/>
            <a:ext cx="451792" cy="1184191"/>
            <a:chOff x="0" y="0"/>
            <a:chExt cx="451791" cy="1184189"/>
          </a:xfrm>
        </p:grpSpPr>
        <p:sp>
          <p:nvSpPr>
            <p:cNvPr id="8" name="Shape">
              <a:extLst>
                <a:ext uri="{FF2B5EF4-FFF2-40B4-BE49-F238E27FC236}">
                  <a16:creationId xmlns:a16="http://schemas.microsoft.com/office/drawing/2014/main" id="{68D909F9-D6AE-1D48-88FA-498B4B7BA5AC}"/>
                </a:ext>
              </a:extLst>
            </p:cNvPr>
            <p:cNvSpPr/>
            <p:nvPr/>
          </p:nvSpPr>
          <p:spPr>
            <a:xfrm>
              <a:off x="0" y="898653"/>
              <a:ext cx="281929" cy="285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828"/>
                  </a:moveTo>
                  <a:lnTo>
                    <a:pt x="19383" y="0"/>
                  </a:lnTo>
                  <a:lnTo>
                    <a:pt x="275" y="15313"/>
                  </a:lnTo>
                  <a:lnTo>
                    <a:pt x="0" y="20780"/>
                  </a:lnTo>
                  <a:lnTo>
                    <a:pt x="3044" y="21600"/>
                  </a:lnTo>
                  <a:lnTo>
                    <a:pt x="21600" y="3828"/>
                  </a:lnTo>
                  <a:close/>
                </a:path>
              </a:pathLst>
            </a:custGeom>
            <a:solidFill>
              <a:srgbClr val="F5F7F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950F40DC-4A5F-B143-B511-3472B85ABB08}"/>
                </a:ext>
              </a:extLst>
            </p:cNvPr>
            <p:cNvSpPr/>
            <p:nvPr/>
          </p:nvSpPr>
          <p:spPr>
            <a:xfrm>
              <a:off x="324586" y="-1"/>
              <a:ext cx="12702" cy="16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200"/>
                  </a:moveTo>
                  <a:lnTo>
                    <a:pt x="14400" y="0"/>
                  </a:lnTo>
                  <a:lnTo>
                    <a:pt x="0" y="7204"/>
                  </a:lnTo>
                  <a:lnTo>
                    <a:pt x="4792" y="21600"/>
                  </a:lnTo>
                  <a:lnTo>
                    <a:pt x="21600" y="16200"/>
                  </a:lnTo>
                  <a:close/>
                </a:path>
              </a:pathLst>
            </a:custGeom>
            <a:solidFill>
              <a:srgbClr val="93A6D5">
                <a:alpha val="2999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9AC6830D-5303-7E42-BF22-77916389AB3D}"/>
                </a:ext>
              </a:extLst>
            </p:cNvPr>
            <p:cNvSpPr/>
            <p:nvPr/>
          </p:nvSpPr>
          <p:spPr>
            <a:xfrm>
              <a:off x="278282" y="609474"/>
              <a:ext cx="173510" cy="328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580"/>
                  </a:moveTo>
                  <a:lnTo>
                    <a:pt x="20702" y="10920"/>
                  </a:lnTo>
                  <a:lnTo>
                    <a:pt x="15303" y="11156"/>
                  </a:lnTo>
                  <a:lnTo>
                    <a:pt x="6751" y="0"/>
                  </a:lnTo>
                  <a:lnTo>
                    <a:pt x="3602" y="712"/>
                  </a:lnTo>
                  <a:lnTo>
                    <a:pt x="6751" y="12104"/>
                  </a:lnTo>
                  <a:lnTo>
                    <a:pt x="0" y="14480"/>
                  </a:lnTo>
                  <a:lnTo>
                    <a:pt x="2700" y="17089"/>
                  </a:lnTo>
                  <a:lnTo>
                    <a:pt x="454" y="19464"/>
                  </a:lnTo>
                  <a:lnTo>
                    <a:pt x="4051" y="21600"/>
                  </a:lnTo>
                  <a:lnTo>
                    <a:pt x="21600" y="12580"/>
                  </a:lnTo>
                  <a:close/>
                </a:path>
              </a:pathLst>
            </a:custGeom>
            <a:solidFill>
              <a:srgbClr val="F5F7FB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</p:grpSp>
      <p:sp>
        <p:nvSpPr>
          <p:cNvPr id="11" name="object 7">
            <a:extLst>
              <a:ext uri="{FF2B5EF4-FFF2-40B4-BE49-F238E27FC236}">
                <a16:creationId xmlns:a16="http://schemas.microsoft.com/office/drawing/2014/main" id="{30F7094F-CC7A-314A-ADFA-534341C7CEA9}"/>
              </a:ext>
            </a:extLst>
          </p:cNvPr>
          <p:cNvSpPr/>
          <p:nvPr userDrawn="1"/>
        </p:nvSpPr>
        <p:spPr>
          <a:xfrm>
            <a:off x="12064696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A584C85E-7648-2940-9018-D1F372EC0A98}"/>
              </a:ext>
            </a:extLst>
          </p:cNvPr>
          <p:cNvSpPr/>
          <p:nvPr userDrawn="1"/>
        </p:nvSpPr>
        <p:spPr>
          <a:xfrm>
            <a:off x="12066223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CDB160AD-DDC7-0540-A12B-689FB363AF18}"/>
              </a:ext>
            </a:extLst>
          </p:cNvPr>
          <p:cNvSpPr/>
          <p:nvPr userDrawn="1"/>
        </p:nvSpPr>
        <p:spPr>
          <a:xfrm>
            <a:off x="11895035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" name="object 10">
            <a:extLst>
              <a:ext uri="{FF2B5EF4-FFF2-40B4-BE49-F238E27FC236}">
                <a16:creationId xmlns:a16="http://schemas.microsoft.com/office/drawing/2014/main" id="{19900CD4-FED7-5F4C-821A-6A54883A65C5}"/>
              </a:ext>
            </a:extLst>
          </p:cNvPr>
          <p:cNvSpPr/>
          <p:nvPr userDrawn="1"/>
        </p:nvSpPr>
        <p:spPr>
          <a:xfrm>
            <a:off x="11896559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D4E517B1-332E-2D45-A2E2-0460A27F8302}"/>
              </a:ext>
            </a:extLst>
          </p:cNvPr>
          <p:cNvSpPr/>
          <p:nvPr userDrawn="1"/>
        </p:nvSpPr>
        <p:spPr>
          <a:xfrm>
            <a:off x="11725371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" name="object 12">
            <a:extLst>
              <a:ext uri="{FF2B5EF4-FFF2-40B4-BE49-F238E27FC236}">
                <a16:creationId xmlns:a16="http://schemas.microsoft.com/office/drawing/2014/main" id="{21CC62C7-43B3-1640-8F9F-A80E4446FC0B}"/>
              </a:ext>
            </a:extLst>
          </p:cNvPr>
          <p:cNvSpPr/>
          <p:nvPr userDrawn="1"/>
        </p:nvSpPr>
        <p:spPr>
          <a:xfrm>
            <a:off x="11726895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0E3F6592-D253-8D4C-9140-7CEDC631C213}"/>
              </a:ext>
            </a:extLst>
          </p:cNvPr>
          <p:cNvSpPr/>
          <p:nvPr userDrawn="1"/>
        </p:nvSpPr>
        <p:spPr>
          <a:xfrm>
            <a:off x="11555710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" name="object 14">
            <a:extLst>
              <a:ext uri="{FF2B5EF4-FFF2-40B4-BE49-F238E27FC236}">
                <a16:creationId xmlns:a16="http://schemas.microsoft.com/office/drawing/2014/main" id="{86FCB684-7F3E-EF45-8CB6-1F5FE53E0E6D}"/>
              </a:ext>
            </a:extLst>
          </p:cNvPr>
          <p:cNvSpPr/>
          <p:nvPr userDrawn="1"/>
        </p:nvSpPr>
        <p:spPr>
          <a:xfrm>
            <a:off x="11557234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" name="object 15">
            <a:extLst>
              <a:ext uri="{FF2B5EF4-FFF2-40B4-BE49-F238E27FC236}">
                <a16:creationId xmlns:a16="http://schemas.microsoft.com/office/drawing/2014/main" id="{FAAF79AE-1818-1A41-9983-B4EED7D81EFA}"/>
              </a:ext>
            </a:extLst>
          </p:cNvPr>
          <p:cNvSpPr/>
          <p:nvPr userDrawn="1"/>
        </p:nvSpPr>
        <p:spPr>
          <a:xfrm>
            <a:off x="11386046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" name="object 16">
            <a:extLst>
              <a:ext uri="{FF2B5EF4-FFF2-40B4-BE49-F238E27FC236}">
                <a16:creationId xmlns:a16="http://schemas.microsoft.com/office/drawing/2014/main" id="{A88FC93D-3354-7947-BA7D-0E73160F1000}"/>
              </a:ext>
            </a:extLst>
          </p:cNvPr>
          <p:cNvSpPr/>
          <p:nvPr userDrawn="1"/>
        </p:nvSpPr>
        <p:spPr>
          <a:xfrm>
            <a:off x="11388552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" name="object 17">
            <a:extLst>
              <a:ext uri="{FF2B5EF4-FFF2-40B4-BE49-F238E27FC236}">
                <a16:creationId xmlns:a16="http://schemas.microsoft.com/office/drawing/2014/main" id="{70EEB6D9-4EBE-E843-8356-90656147A59C}"/>
              </a:ext>
            </a:extLst>
          </p:cNvPr>
          <p:cNvSpPr/>
          <p:nvPr userDrawn="1"/>
        </p:nvSpPr>
        <p:spPr>
          <a:xfrm>
            <a:off x="11218891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30" name="object 26" descr="object 26">
            <a:extLst>
              <a:ext uri="{FF2B5EF4-FFF2-40B4-BE49-F238E27FC236}">
                <a16:creationId xmlns:a16="http://schemas.microsoft.com/office/drawing/2014/main" id="{C9039D5A-EC29-3740-943A-AF8D4ADAFD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567530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object 27" descr="object 27">
            <a:extLst>
              <a:ext uri="{FF2B5EF4-FFF2-40B4-BE49-F238E27FC236}">
                <a16:creationId xmlns:a16="http://schemas.microsoft.com/office/drawing/2014/main" id="{F40E5D20-B4EF-7E49-AD51-BE75AE16DA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567530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object 28" descr="object 28">
            <a:extLst>
              <a:ext uri="{FF2B5EF4-FFF2-40B4-BE49-F238E27FC236}">
                <a16:creationId xmlns:a16="http://schemas.microsoft.com/office/drawing/2014/main" id="{8FE84A07-D0FA-C84B-94DB-1926C9164EC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5919006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3" name="object 29" descr="object 29">
            <a:extLst>
              <a:ext uri="{FF2B5EF4-FFF2-40B4-BE49-F238E27FC236}">
                <a16:creationId xmlns:a16="http://schemas.microsoft.com/office/drawing/2014/main" id="{D9B00EB2-892B-584B-91DD-C18AEEF1BB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5919006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object 30" descr="object 30">
            <a:extLst>
              <a:ext uri="{FF2B5EF4-FFF2-40B4-BE49-F238E27FC236}">
                <a16:creationId xmlns:a16="http://schemas.microsoft.com/office/drawing/2014/main" id="{7A676001-FA95-6E4D-97AB-92F4F17C39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616271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object 31" descr="object 31">
            <a:extLst>
              <a:ext uri="{FF2B5EF4-FFF2-40B4-BE49-F238E27FC236}">
                <a16:creationId xmlns:a16="http://schemas.microsoft.com/office/drawing/2014/main" id="{D6C54D22-36B5-134D-8820-F33D6FC826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616271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object 32" descr="object 32">
            <a:extLst>
              <a:ext uri="{FF2B5EF4-FFF2-40B4-BE49-F238E27FC236}">
                <a16:creationId xmlns:a16="http://schemas.microsoft.com/office/drawing/2014/main" id="{FBF75929-1FB1-904C-A887-1A7555486F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6406419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7" name="object 33" descr="object 33">
            <a:extLst>
              <a:ext uri="{FF2B5EF4-FFF2-40B4-BE49-F238E27FC236}">
                <a16:creationId xmlns:a16="http://schemas.microsoft.com/office/drawing/2014/main" id="{B7A7C974-0C11-3D43-9EB0-6059004BE9E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6406419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object 34" descr="object 34">
            <a:extLst>
              <a:ext uri="{FF2B5EF4-FFF2-40B4-BE49-F238E27FC236}">
                <a16:creationId xmlns:a16="http://schemas.microsoft.com/office/drawing/2014/main" id="{0C37CB85-B3BE-7D4E-978B-09EE6AF26D1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2252" y="665012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object 35" descr="object 35">
            <a:extLst>
              <a:ext uri="{FF2B5EF4-FFF2-40B4-BE49-F238E27FC236}">
                <a16:creationId xmlns:a16="http://schemas.microsoft.com/office/drawing/2014/main" id="{6409A902-C9ED-4149-A466-B7125CA7A4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470043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object 36" descr="object 36">
            <a:extLst>
              <a:ext uri="{FF2B5EF4-FFF2-40B4-BE49-F238E27FC236}">
                <a16:creationId xmlns:a16="http://schemas.microsoft.com/office/drawing/2014/main" id="{88FD627B-DDA1-F94C-B35C-F388086F12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494413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object 37" descr="object 37">
            <a:extLst>
              <a:ext uri="{FF2B5EF4-FFF2-40B4-BE49-F238E27FC236}">
                <a16:creationId xmlns:a16="http://schemas.microsoft.com/office/drawing/2014/main" id="{7F699399-7B9A-B44D-A1D8-2A4B78AF4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494413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object 38" descr="object 38">
            <a:extLst>
              <a:ext uri="{FF2B5EF4-FFF2-40B4-BE49-F238E27FC236}">
                <a16:creationId xmlns:a16="http://schemas.microsoft.com/office/drawing/2014/main" id="{6102A966-7162-5944-9610-7AE6EB2554C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993" y="518784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object 39" descr="object 39">
            <a:extLst>
              <a:ext uri="{FF2B5EF4-FFF2-40B4-BE49-F238E27FC236}">
                <a16:creationId xmlns:a16="http://schemas.microsoft.com/office/drawing/2014/main" id="{A1AAD743-1573-2747-8FD1-31D6CB97D24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2252" y="518784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object 40" descr="object 40">
            <a:extLst>
              <a:ext uri="{FF2B5EF4-FFF2-40B4-BE49-F238E27FC236}">
                <a16:creationId xmlns:a16="http://schemas.microsoft.com/office/drawing/2014/main" id="{88150F4B-B06A-824D-9024-B766A0A6139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993" y="5431547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object 41" descr="object 41">
            <a:extLst>
              <a:ext uri="{FF2B5EF4-FFF2-40B4-BE49-F238E27FC236}">
                <a16:creationId xmlns:a16="http://schemas.microsoft.com/office/drawing/2014/main" id="{B5ECD76C-09A7-F848-B841-9DD4D3A5761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2252" y="5431547"/>
            <a:ext cx="67985" cy="67972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object 63">
            <a:extLst>
              <a:ext uri="{FF2B5EF4-FFF2-40B4-BE49-F238E27FC236}">
                <a16:creationId xmlns:a16="http://schemas.microsoft.com/office/drawing/2014/main" id="{62D86C52-29BE-6C49-9FDA-4AB527A6FEA3}"/>
              </a:ext>
            </a:extLst>
          </p:cNvPr>
          <p:cNvSpPr/>
          <p:nvPr userDrawn="1"/>
        </p:nvSpPr>
        <p:spPr>
          <a:xfrm>
            <a:off x="-1" y="734998"/>
            <a:ext cx="659424" cy="108002"/>
          </a:xfrm>
          <a:prstGeom prst="rect">
            <a:avLst/>
          </a:prstGeom>
          <a:solidFill>
            <a:srgbClr val="FFD53A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51" name="Picture 65" descr="Picture 65">
            <a:extLst>
              <a:ext uri="{FF2B5EF4-FFF2-40B4-BE49-F238E27FC236}">
                <a16:creationId xmlns:a16="http://schemas.microsoft.com/office/drawing/2014/main" id="{A785A28C-0507-934F-8963-65AB11D8CDD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72800" y="6206835"/>
            <a:ext cx="883920" cy="401784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898725" y="514369"/>
            <a:ext cx="4623302" cy="146880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dirty="0"/>
              <a:t>Title Text</a:t>
            </a:r>
          </a:p>
        </p:txBody>
      </p:sp>
      <p:sp>
        <p:nvSpPr>
          <p:cNvPr id="61" name="object 443">
            <a:extLst>
              <a:ext uri="{FF2B5EF4-FFF2-40B4-BE49-F238E27FC236}">
                <a16:creationId xmlns:a16="http://schemas.microsoft.com/office/drawing/2014/main" id="{5D2219A4-7F59-2A4C-B788-11724823FD0B}"/>
              </a:ext>
            </a:extLst>
          </p:cNvPr>
          <p:cNvSpPr/>
          <p:nvPr userDrawn="1"/>
        </p:nvSpPr>
        <p:spPr>
          <a:xfrm>
            <a:off x="5340324" y="410844"/>
            <a:ext cx="324004" cy="324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9600"/>
                </a:lnTo>
                <a:lnTo>
                  <a:pt x="12000" y="9600"/>
                </a:lnTo>
                <a:lnTo>
                  <a:pt x="1200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162D9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021428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>
            <a:extLst>
              <a:ext uri="{FF2B5EF4-FFF2-40B4-BE49-F238E27FC236}">
                <a16:creationId xmlns:a16="http://schemas.microsoft.com/office/drawing/2014/main" id="{274A3A9B-5F06-8246-B0D2-6F127167EA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46300" y="0"/>
            <a:ext cx="10045700" cy="6858000"/>
          </a:xfrm>
          <a:prstGeom prst="rect">
            <a:avLst/>
          </a:prstGeom>
        </p:spPr>
      </p:pic>
      <p:sp>
        <p:nvSpPr>
          <p:cNvPr id="11" name="object 7">
            <a:extLst>
              <a:ext uri="{FF2B5EF4-FFF2-40B4-BE49-F238E27FC236}">
                <a16:creationId xmlns:a16="http://schemas.microsoft.com/office/drawing/2014/main" id="{30F7094F-CC7A-314A-ADFA-534341C7CEA9}"/>
              </a:ext>
            </a:extLst>
          </p:cNvPr>
          <p:cNvSpPr/>
          <p:nvPr userDrawn="1"/>
        </p:nvSpPr>
        <p:spPr>
          <a:xfrm>
            <a:off x="12064696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A584C85E-7648-2940-9018-D1F372EC0A98}"/>
              </a:ext>
            </a:extLst>
          </p:cNvPr>
          <p:cNvSpPr/>
          <p:nvPr userDrawn="1"/>
        </p:nvSpPr>
        <p:spPr>
          <a:xfrm>
            <a:off x="12066223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CDB160AD-DDC7-0540-A12B-689FB363AF18}"/>
              </a:ext>
            </a:extLst>
          </p:cNvPr>
          <p:cNvSpPr/>
          <p:nvPr userDrawn="1"/>
        </p:nvSpPr>
        <p:spPr>
          <a:xfrm>
            <a:off x="11895035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" name="object 10">
            <a:extLst>
              <a:ext uri="{FF2B5EF4-FFF2-40B4-BE49-F238E27FC236}">
                <a16:creationId xmlns:a16="http://schemas.microsoft.com/office/drawing/2014/main" id="{19900CD4-FED7-5F4C-821A-6A54883A65C5}"/>
              </a:ext>
            </a:extLst>
          </p:cNvPr>
          <p:cNvSpPr/>
          <p:nvPr userDrawn="1"/>
        </p:nvSpPr>
        <p:spPr>
          <a:xfrm>
            <a:off x="11896559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D4E517B1-332E-2D45-A2E2-0460A27F8302}"/>
              </a:ext>
            </a:extLst>
          </p:cNvPr>
          <p:cNvSpPr/>
          <p:nvPr userDrawn="1"/>
        </p:nvSpPr>
        <p:spPr>
          <a:xfrm>
            <a:off x="11725371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" name="object 12">
            <a:extLst>
              <a:ext uri="{FF2B5EF4-FFF2-40B4-BE49-F238E27FC236}">
                <a16:creationId xmlns:a16="http://schemas.microsoft.com/office/drawing/2014/main" id="{21CC62C7-43B3-1640-8F9F-A80E4446FC0B}"/>
              </a:ext>
            </a:extLst>
          </p:cNvPr>
          <p:cNvSpPr/>
          <p:nvPr userDrawn="1"/>
        </p:nvSpPr>
        <p:spPr>
          <a:xfrm>
            <a:off x="11726895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0E3F6592-D253-8D4C-9140-7CEDC631C213}"/>
              </a:ext>
            </a:extLst>
          </p:cNvPr>
          <p:cNvSpPr/>
          <p:nvPr userDrawn="1"/>
        </p:nvSpPr>
        <p:spPr>
          <a:xfrm>
            <a:off x="11555710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" name="object 14">
            <a:extLst>
              <a:ext uri="{FF2B5EF4-FFF2-40B4-BE49-F238E27FC236}">
                <a16:creationId xmlns:a16="http://schemas.microsoft.com/office/drawing/2014/main" id="{86FCB684-7F3E-EF45-8CB6-1F5FE53E0E6D}"/>
              </a:ext>
            </a:extLst>
          </p:cNvPr>
          <p:cNvSpPr/>
          <p:nvPr userDrawn="1"/>
        </p:nvSpPr>
        <p:spPr>
          <a:xfrm>
            <a:off x="11557234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" name="object 15">
            <a:extLst>
              <a:ext uri="{FF2B5EF4-FFF2-40B4-BE49-F238E27FC236}">
                <a16:creationId xmlns:a16="http://schemas.microsoft.com/office/drawing/2014/main" id="{FAAF79AE-1818-1A41-9983-B4EED7D81EFA}"/>
              </a:ext>
            </a:extLst>
          </p:cNvPr>
          <p:cNvSpPr/>
          <p:nvPr userDrawn="1"/>
        </p:nvSpPr>
        <p:spPr>
          <a:xfrm>
            <a:off x="11386046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" name="object 16">
            <a:extLst>
              <a:ext uri="{FF2B5EF4-FFF2-40B4-BE49-F238E27FC236}">
                <a16:creationId xmlns:a16="http://schemas.microsoft.com/office/drawing/2014/main" id="{A88FC93D-3354-7947-BA7D-0E73160F1000}"/>
              </a:ext>
            </a:extLst>
          </p:cNvPr>
          <p:cNvSpPr/>
          <p:nvPr userDrawn="1"/>
        </p:nvSpPr>
        <p:spPr>
          <a:xfrm>
            <a:off x="11388552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" name="object 17">
            <a:extLst>
              <a:ext uri="{FF2B5EF4-FFF2-40B4-BE49-F238E27FC236}">
                <a16:creationId xmlns:a16="http://schemas.microsoft.com/office/drawing/2014/main" id="{70EEB6D9-4EBE-E843-8356-90656147A59C}"/>
              </a:ext>
            </a:extLst>
          </p:cNvPr>
          <p:cNvSpPr/>
          <p:nvPr userDrawn="1"/>
        </p:nvSpPr>
        <p:spPr>
          <a:xfrm>
            <a:off x="11218891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30" name="object 26" descr="object 26">
            <a:extLst>
              <a:ext uri="{FF2B5EF4-FFF2-40B4-BE49-F238E27FC236}">
                <a16:creationId xmlns:a16="http://schemas.microsoft.com/office/drawing/2014/main" id="{C9039D5A-EC29-3740-943A-AF8D4ADAFD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567530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object 27" descr="object 27">
            <a:extLst>
              <a:ext uri="{FF2B5EF4-FFF2-40B4-BE49-F238E27FC236}">
                <a16:creationId xmlns:a16="http://schemas.microsoft.com/office/drawing/2014/main" id="{F40E5D20-B4EF-7E49-AD51-BE75AE16DA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567530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object 28" descr="object 28">
            <a:extLst>
              <a:ext uri="{FF2B5EF4-FFF2-40B4-BE49-F238E27FC236}">
                <a16:creationId xmlns:a16="http://schemas.microsoft.com/office/drawing/2014/main" id="{8FE84A07-D0FA-C84B-94DB-1926C9164EC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5919006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3" name="object 29" descr="object 29">
            <a:extLst>
              <a:ext uri="{FF2B5EF4-FFF2-40B4-BE49-F238E27FC236}">
                <a16:creationId xmlns:a16="http://schemas.microsoft.com/office/drawing/2014/main" id="{D9B00EB2-892B-584B-91DD-C18AEEF1BB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5919006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object 30" descr="object 30">
            <a:extLst>
              <a:ext uri="{FF2B5EF4-FFF2-40B4-BE49-F238E27FC236}">
                <a16:creationId xmlns:a16="http://schemas.microsoft.com/office/drawing/2014/main" id="{7A676001-FA95-6E4D-97AB-92F4F17C39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616271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object 31" descr="object 31">
            <a:extLst>
              <a:ext uri="{FF2B5EF4-FFF2-40B4-BE49-F238E27FC236}">
                <a16:creationId xmlns:a16="http://schemas.microsoft.com/office/drawing/2014/main" id="{D6C54D22-36B5-134D-8820-F33D6FC826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616271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object 32" descr="object 32">
            <a:extLst>
              <a:ext uri="{FF2B5EF4-FFF2-40B4-BE49-F238E27FC236}">
                <a16:creationId xmlns:a16="http://schemas.microsoft.com/office/drawing/2014/main" id="{FBF75929-1FB1-904C-A887-1A7555486F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6406419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7" name="object 33" descr="object 33">
            <a:extLst>
              <a:ext uri="{FF2B5EF4-FFF2-40B4-BE49-F238E27FC236}">
                <a16:creationId xmlns:a16="http://schemas.microsoft.com/office/drawing/2014/main" id="{B7A7C974-0C11-3D43-9EB0-6059004BE9E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6406419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object 34" descr="object 34">
            <a:extLst>
              <a:ext uri="{FF2B5EF4-FFF2-40B4-BE49-F238E27FC236}">
                <a16:creationId xmlns:a16="http://schemas.microsoft.com/office/drawing/2014/main" id="{0C37CB85-B3BE-7D4E-978B-09EE6AF26D1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2252" y="665012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object 35" descr="object 35">
            <a:extLst>
              <a:ext uri="{FF2B5EF4-FFF2-40B4-BE49-F238E27FC236}">
                <a16:creationId xmlns:a16="http://schemas.microsoft.com/office/drawing/2014/main" id="{6409A902-C9ED-4149-A466-B7125CA7A47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470043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object 36" descr="object 36">
            <a:extLst>
              <a:ext uri="{FF2B5EF4-FFF2-40B4-BE49-F238E27FC236}">
                <a16:creationId xmlns:a16="http://schemas.microsoft.com/office/drawing/2014/main" id="{88FD627B-DDA1-F94C-B35C-F388086F123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494413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object 37" descr="object 37">
            <a:extLst>
              <a:ext uri="{FF2B5EF4-FFF2-40B4-BE49-F238E27FC236}">
                <a16:creationId xmlns:a16="http://schemas.microsoft.com/office/drawing/2014/main" id="{7F699399-7B9A-B44D-A1D8-2A4B78AF4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494413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object 38" descr="object 38">
            <a:extLst>
              <a:ext uri="{FF2B5EF4-FFF2-40B4-BE49-F238E27FC236}">
                <a16:creationId xmlns:a16="http://schemas.microsoft.com/office/drawing/2014/main" id="{6102A966-7162-5944-9610-7AE6EB2554C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993" y="518784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object 39" descr="object 39">
            <a:extLst>
              <a:ext uri="{FF2B5EF4-FFF2-40B4-BE49-F238E27FC236}">
                <a16:creationId xmlns:a16="http://schemas.microsoft.com/office/drawing/2014/main" id="{A1AAD743-1573-2747-8FD1-31D6CB97D24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2252" y="518784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object 40" descr="object 40">
            <a:extLst>
              <a:ext uri="{FF2B5EF4-FFF2-40B4-BE49-F238E27FC236}">
                <a16:creationId xmlns:a16="http://schemas.microsoft.com/office/drawing/2014/main" id="{88150F4B-B06A-824D-9024-B766A0A6139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993" y="5431547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object 41" descr="object 41">
            <a:extLst>
              <a:ext uri="{FF2B5EF4-FFF2-40B4-BE49-F238E27FC236}">
                <a16:creationId xmlns:a16="http://schemas.microsoft.com/office/drawing/2014/main" id="{B5ECD76C-09A7-F848-B841-9DD4D3A5761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2252" y="5431547"/>
            <a:ext cx="67985" cy="67972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object 63">
            <a:extLst>
              <a:ext uri="{FF2B5EF4-FFF2-40B4-BE49-F238E27FC236}">
                <a16:creationId xmlns:a16="http://schemas.microsoft.com/office/drawing/2014/main" id="{62D86C52-29BE-6C49-9FDA-4AB527A6FEA3}"/>
              </a:ext>
            </a:extLst>
          </p:cNvPr>
          <p:cNvSpPr/>
          <p:nvPr userDrawn="1"/>
        </p:nvSpPr>
        <p:spPr>
          <a:xfrm>
            <a:off x="-1" y="734998"/>
            <a:ext cx="659424" cy="108002"/>
          </a:xfrm>
          <a:prstGeom prst="rect">
            <a:avLst/>
          </a:prstGeom>
          <a:solidFill>
            <a:srgbClr val="FFD53A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51" name="Picture 65" descr="Picture 65">
            <a:extLst>
              <a:ext uri="{FF2B5EF4-FFF2-40B4-BE49-F238E27FC236}">
                <a16:creationId xmlns:a16="http://schemas.microsoft.com/office/drawing/2014/main" id="{A785A28C-0507-934F-8963-65AB11D8CDD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72800" y="6206835"/>
            <a:ext cx="883920" cy="401784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898725" y="514369"/>
            <a:ext cx="4623302" cy="146880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dirty="0"/>
              <a:t>Title Text</a:t>
            </a:r>
          </a:p>
        </p:txBody>
      </p:sp>
      <p:sp>
        <p:nvSpPr>
          <p:cNvPr id="61" name="object 443">
            <a:extLst>
              <a:ext uri="{FF2B5EF4-FFF2-40B4-BE49-F238E27FC236}">
                <a16:creationId xmlns:a16="http://schemas.microsoft.com/office/drawing/2014/main" id="{5D2219A4-7F59-2A4C-B788-11724823FD0B}"/>
              </a:ext>
            </a:extLst>
          </p:cNvPr>
          <p:cNvSpPr/>
          <p:nvPr userDrawn="1"/>
        </p:nvSpPr>
        <p:spPr>
          <a:xfrm>
            <a:off x="5340324" y="410844"/>
            <a:ext cx="324004" cy="324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9600"/>
                </a:lnTo>
                <a:lnTo>
                  <a:pt x="12000" y="9600"/>
                </a:lnTo>
                <a:lnTo>
                  <a:pt x="1200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162D9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1F65DD9-E75D-9D48-8411-8B2D073DE173}"/>
              </a:ext>
            </a:extLst>
          </p:cNvPr>
          <p:cNvGrpSpPr/>
          <p:nvPr userDrawn="1"/>
        </p:nvGrpSpPr>
        <p:grpSpPr>
          <a:xfrm>
            <a:off x="0" y="2458459"/>
            <a:ext cx="5924645" cy="4399783"/>
            <a:chOff x="0" y="2458459"/>
            <a:chExt cx="5924645" cy="4399783"/>
          </a:xfrm>
        </p:grpSpPr>
        <p:sp>
          <p:nvSpPr>
            <p:cNvPr id="63" name="object 84">
              <a:extLst>
                <a:ext uri="{FF2B5EF4-FFF2-40B4-BE49-F238E27FC236}">
                  <a16:creationId xmlns:a16="http://schemas.microsoft.com/office/drawing/2014/main" id="{E7FDD97C-4744-FF43-9BE9-3A5836213EE1}"/>
                </a:ext>
              </a:extLst>
            </p:cNvPr>
            <p:cNvSpPr/>
            <p:nvPr/>
          </p:nvSpPr>
          <p:spPr>
            <a:xfrm>
              <a:off x="5826219" y="6042267"/>
              <a:ext cx="98425" cy="815975"/>
            </a:xfrm>
            <a:custGeom>
              <a:avLst/>
              <a:gdLst/>
              <a:ahLst/>
              <a:cxnLst/>
              <a:rect l="l" t="t" r="r" b="b"/>
              <a:pathLst>
                <a:path w="98425" h="815975">
                  <a:moveTo>
                    <a:pt x="0" y="815732"/>
                  </a:moveTo>
                  <a:lnTo>
                    <a:pt x="13762" y="756410"/>
                  </a:lnTo>
                  <a:lnTo>
                    <a:pt x="23605" y="710609"/>
                  </a:lnTo>
                  <a:lnTo>
                    <a:pt x="32859" y="664592"/>
                  </a:lnTo>
                  <a:lnTo>
                    <a:pt x="41521" y="618363"/>
                  </a:lnTo>
                  <a:lnTo>
                    <a:pt x="49585" y="571926"/>
                  </a:lnTo>
                  <a:lnTo>
                    <a:pt x="57049" y="525286"/>
                  </a:lnTo>
                  <a:lnTo>
                    <a:pt x="63907" y="478447"/>
                  </a:lnTo>
                  <a:lnTo>
                    <a:pt x="70156" y="431413"/>
                  </a:lnTo>
                  <a:lnTo>
                    <a:pt x="75792" y="384187"/>
                  </a:lnTo>
                  <a:lnTo>
                    <a:pt x="80810" y="336775"/>
                  </a:lnTo>
                  <a:lnTo>
                    <a:pt x="85206" y="289179"/>
                  </a:lnTo>
                  <a:lnTo>
                    <a:pt x="88977" y="241405"/>
                  </a:lnTo>
                  <a:lnTo>
                    <a:pt x="92117" y="193457"/>
                  </a:lnTo>
                  <a:lnTo>
                    <a:pt x="94624" y="145338"/>
                  </a:lnTo>
                  <a:lnTo>
                    <a:pt x="96492" y="97053"/>
                  </a:lnTo>
                  <a:lnTo>
                    <a:pt x="97718" y="48605"/>
                  </a:lnTo>
                  <a:lnTo>
                    <a:pt x="98298" y="0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85">
              <a:extLst>
                <a:ext uri="{FF2B5EF4-FFF2-40B4-BE49-F238E27FC236}">
                  <a16:creationId xmlns:a16="http://schemas.microsoft.com/office/drawing/2014/main" id="{A9EF5056-8B50-B049-8376-6F5D852014B7}"/>
                </a:ext>
              </a:extLst>
            </p:cNvPr>
            <p:cNvSpPr/>
            <p:nvPr/>
          </p:nvSpPr>
          <p:spPr>
            <a:xfrm>
              <a:off x="2378805" y="2458459"/>
              <a:ext cx="3545840" cy="3526790"/>
            </a:xfrm>
            <a:custGeom>
              <a:avLst/>
              <a:gdLst/>
              <a:ahLst/>
              <a:cxnLst/>
              <a:rect l="l" t="t" r="r" b="b"/>
              <a:pathLst>
                <a:path w="3545840" h="3526790">
                  <a:moveTo>
                    <a:pt x="3545560" y="3526663"/>
                  </a:moveTo>
                  <a:lnTo>
                    <a:pt x="3544727" y="3478118"/>
                  </a:lnTo>
                  <a:lnTo>
                    <a:pt x="3543249" y="3429734"/>
                  </a:lnTo>
                  <a:lnTo>
                    <a:pt x="3541131" y="3381513"/>
                  </a:lnTo>
                  <a:lnTo>
                    <a:pt x="3538375" y="3333461"/>
                  </a:lnTo>
                  <a:lnTo>
                    <a:pt x="3534988" y="3285580"/>
                  </a:lnTo>
                  <a:lnTo>
                    <a:pt x="3530972" y="3237876"/>
                  </a:lnTo>
                  <a:lnTo>
                    <a:pt x="3526332" y="3190351"/>
                  </a:lnTo>
                  <a:lnTo>
                    <a:pt x="3521071" y="3143012"/>
                  </a:lnTo>
                  <a:lnTo>
                    <a:pt x="3515195" y="3095861"/>
                  </a:lnTo>
                  <a:lnTo>
                    <a:pt x="3508707" y="3048902"/>
                  </a:lnTo>
                  <a:lnTo>
                    <a:pt x="3501611" y="3002140"/>
                  </a:lnTo>
                  <a:lnTo>
                    <a:pt x="3493912" y="2955580"/>
                  </a:lnTo>
                  <a:lnTo>
                    <a:pt x="3485613" y="2909224"/>
                  </a:lnTo>
                  <a:lnTo>
                    <a:pt x="3476719" y="2863078"/>
                  </a:lnTo>
                  <a:lnTo>
                    <a:pt x="3467234" y="2817144"/>
                  </a:lnTo>
                  <a:lnTo>
                    <a:pt x="3457162" y="2771429"/>
                  </a:lnTo>
                  <a:lnTo>
                    <a:pt x="3446506" y="2725935"/>
                  </a:lnTo>
                  <a:lnTo>
                    <a:pt x="3435272" y="2680666"/>
                  </a:lnTo>
                  <a:lnTo>
                    <a:pt x="3423463" y="2635627"/>
                  </a:lnTo>
                  <a:lnTo>
                    <a:pt x="3411084" y="2590823"/>
                  </a:lnTo>
                  <a:lnTo>
                    <a:pt x="3398138" y="2546256"/>
                  </a:lnTo>
                  <a:lnTo>
                    <a:pt x="3384630" y="2501932"/>
                  </a:lnTo>
                  <a:lnTo>
                    <a:pt x="3370563" y="2457853"/>
                  </a:lnTo>
                  <a:lnTo>
                    <a:pt x="3355943" y="2414026"/>
                  </a:lnTo>
                  <a:lnTo>
                    <a:pt x="3340773" y="2370452"/>
                  </a:lnTo>
                  <a:lnTo>
                    <a:pt x="3325056" y="2327138"/>
                  </a:lnTo>
                  <a:lnTo>
                    <a:pt x="3308798" y="2284086"/>
                  </a:lnTo>
                  <a:lnTo>
                    <a:pt x="3292003" y="2241302"/>
                  </a:lnTo>
                  <a:lnTo>
                    <a:pt x="3274674" y="2198788"/>
                  </a:lnTo>
                  <a:lnTo>
                    <a:pt x="3256815" y="2156549"/>
                  </a:lnTo>
                  <a:lnTo>
                    <a:pt x="3238432" y="2114590"/>
                  </a:lnTo>
                  <a:lnTo>
                    <a:pt x="3219527" y="2072914"/>
                  </a:lnTo>
                  <a:lnTo>
                    <a:pt x="3200106" y="2031526"/>
                  </a:lnTo>
                  <a:lnTo>
                    <a:pt x="3180171" y="1990430"/>
                  </a:lnTo>
                  <a:lnTo>
                    <a:pt x="3159728" y="1949629"/>
                  </a:lnTo>
                  <a:lnTo>
                    <a:pt x="3138781" y="1909128"/>
                  </a:lnTo>
                  <a:lnTo>
                    <a:pt x="3117333" y="1868932"/>
                  </a:lnTo>
                  <a:lnTo>
                    <a:pt x="3095388" y="1829043"/>
                  </a:lnTo>
                  <a:lnTo>
                    <a:pt x="3072952" y="1789467"/>
                  </a:lnTo>
                  <a:lnTo>
                    <a:pt x="3050027" y="1750207"/>
                  </a:lnTo>
                  <a:lnTo>
                    <a:pt x="3026618" y="1711268"/>
                  </a:lnTo>
                  <a:lnTo>
                    <a:pt x="3002730" y="1672654"/>
                  </a:lnTo>
                  <a:lnTo>
                    <a:pt x="2978365" y="1634368"/>
                  </a:lnTo>
                  <a:lnTo>
                    <a:pt x="2953530" y="1596415"/>
                  </a:lnTo>
                  <a:lnTo>
                    <a:pt x="2928226" y="1558799"/>
                  </a:lnTo>
                  <a:lnTo>
                    <a:pt x="2902460" y="1521525"/>
                  </a:lnTo>
                  <a:lnTo>
                    <a:pt x="2876234" y="1484596"/>
                  </a:lnTo>
                  <a:lnTo>
                    <a:pt x="2849553" y="1448016"/>
                  </a:lnTo>
                  <a:lnTo>
                    <a:pt x="2822422" y="1411790"/>
                  </a:lnTo>
                  <a:lnTo>
                    <a:pt x="2794843" y="1375921"/>
                  </a:lnTo>
                  <a:lnTo>
                    <a:pt x="2766822" y="1340415"/>
                  </a:lnTo>
                  <a:lnTo>
                    <a:pt x="2738362" y="1305274"/>
                  </a:lnTo>
                  <a:lnTo>
                    <a:pt x="2709468" y="1270503"/>
                  </a:lnTo>
                  <a:lnTo>
                    <a:pt x="2680143" y="1236107"/>
                  </a:lnTo>
                  <a:lnTo>
                    <a:pt x="2650392" y="1202088"/>
                  </a:lnTo>
                  <a:lnTo>
                    <a:pt x="2620219" y="1168453"/>
                  </a:lnTo>
                  <a:lnTo>
                    <a:pt x="2589628" y="1135203"/>
                  </a:lnTo>
                  <a:lnTo>
                    <a:pt x="2558624" y="1102345"/>
                  </a:lnTo>
                  <a:lnTo>
                    <a:pt x="2527209" y="1069881"/>
                  </a:lnTo>
                  <a:lnTo>
                    <a:pt x="2495389" y="1037817"/>
                  </a:lnTo>
                  <a:lnTo>
                    <a:pt x="2463168" y="1006155"/>
                  </a:lnTo>
                  <a:lnTo>
                    <a:pt x="2430549" y="974900"/>
                  </a:lnTo>
                  <a:lnTo>
                    <a:pt x="2397537" y="944057"/>
                  </a:lnTo>
                  <a:lnTo>
                    <a:pt x="2364136" y="913629"/>
                  </a:lnTo>
                  <a:lnTo>
                    <a:pt x="2330350" y="883621"/>
                  </a:lnTo>
                  <a:lnTo>
                    <a:pt x="2296183" y="854037"/>
                  </a:lnTo>
                  <a:lnTo>
                    <a:pt x="2261640" y="824880"/>
                  </a:lnTo>
                  <a:lnTo>
                    <a:pt x="2226724" y="796155"/>
                  </a:lnTo>
                  <a:lnTo>
                    <a:pt x="2191439" y="767867"/>
                  </a:lnTo>
                  <a:lnTo>
                    <a:pt x="2155790" y="740018"/>
                  </a:lnTo>
                  <a:lnTo>
                    <a:pt x="2119781" y="712614"/>
                  </a:lnTo>
                  <a:lnTo>
                    <a:pt x="2083416" y="685658"/>
                  </a:lnTo>
                  <a:lnTo>
                    <a:pt x="2046699" y="659155"/>
                  </a:lnTo>
                  <a:lnTo>
                    <a:pt x="2009634" y="633109"/>
                  </a:lnTo>
                  <a:lnTo>
                    <a:pt x="1972226" y="607523"/>
                  </a:lnTo>
                  <a:lnTo>
                    <a:pt x="1934478" y="582402"/>
                  </a:lnTo>
                  <a:lnTo>
                    <a:pt x="1896394" y="557751"/>
                  </a:lnTo>
                  <a:lnTo>
                    <a:pt x="1857979" y="533572"/>
                  </a:lnTo>
                  <a:lnTo>
                    <a:pt x="1819237" y="509871"/>
                  </a:lnTo>
                  <a:lnTo>
                    <a:pt x="1780172" y="486651"/>
                  </a:lnTo>
                  <a:lnTo>
                    <a:pt x="1740788" y="463917"/>
                  </a:lnTo>
                  <a:lnTo>
                    <a:pt x="1701089" y="441673"/>
                  </a:lnTo>
                  <a:lnTo>
                    <a:pt x="1661079" y="419922"/>
                  </a:lnTo>
                  <a:lnTo>
                    <a:pt x="1620763" y="398669"/>
                  </a:lnTo>
                  <a:lnTo>
                    <a:pt x="1580144" y="377919"/>
                  </a:lnTo>
                  <a:lnTo>
                    <a:pt x="1539227" y="357674"/>
                  </a:lnTo>
                  <a:lnTo>
                    <a:pt x="1498016" y="337940"/>
                  </a:lnTo>
                  <a:lnTo>
                    <a:pt x="1456514" y="318720"/>
                  </a:lnTo>
                  <a:lnTo>
                    <a:pt x="1414727" y="300019"/>
                  </a:lnTo>
                  <a:lnTo>
                    <a:pt x="1372658" y="281841"/>
                  </a:lnTo>
                  <a:lnTo>
                    <a:pt x="1330311" y="264189"/>
                  </a:lnTo>
                  <a:lnTo>
                    <a:pt x="1287691" y="247069"/>
                  </a:lnTo>
                  <a:lnTo>
                    <a:pt x="1244801" y="230483"/>
                  </a:lnTo>
                  <a:lnTo>
                    <a:pt x="1201646" y="214437"/>
                  </a:lnTo>
                  <a:lnTo>
                    <a:pt x="1158230" y="198933"/>
                  </a:lnTo>
                  <a:lnTo>
                    <a:pt x="1114557" y="183978"/>
                  </a:lnTo>
                  <a:lnTo>
                    <a:pt x="1070630" y="169574"/>
                  </a:lnTo>
                  <a:lnTo>
                    <a:pt x="1026455" y="155725"/>
                  </a:lnTo>
                  <a:lnTo>
                    <a:pt x="982035" y="142437"/>
                  </a:lnTo>
                  <a:lnTo>
                    <a:pt x="937375" y="129712"/>
                  </a:lnTo>
                  <a:lnTo>
                    <a:pt x="892478" y="117555"/>
                  </a:lnTo>
                  <a:lnTo>
                    <a:pt x="847349" y="105971"/>
                  </a:lnTo>
                  <a:lnTo>
                    <a:pt x="801992" y="94963"/>
                  </a:lnTo>
                  <a:lnTo>
                    <a:pt x="756410" y="84535"/>
                  </a:lnTo>
                  <a:lnTo>
                    <a:pt x="710609" y="74692"/>
                  </a:lnTo>
                  <a:lnTo>
                    <a:pt x="664592" y="65438"/>
                  </a:lnTo>
                  <a:lnTo>
                    <a:pt x="618363" y="56776"/>
                  </a:lnTo>
                  <a:lnTo>
                    <a:pt x="571926" y="48712"/>
                  </a:lnTo>
                  <a:lnTo>
                    <a:pt x="525286" y="41248"/>
                  </a:lnTo>
                  <a:lnTo>
                    <a:pt x="478447" y="34390"/>
                  </a:lnTo>
                  <a:lnTo>
                    <a:pt x="431413" y="28141"/>
                  </a:lnTo>
                  <a:lnTo>
                    <a:pt x="384187" y="22505"/>
                  </a:lnTo>
                  <a:lnTo>
                    <a:pt x="336775" y="17487"/>
                  </a:lnTo>
                  <a:lnTo>
                    <a:pt x="289179" y="13091"/>
                  </a:lnTo>
                  <a:lnTo>
                    <a:pt x="241405" y="9320"/>
                  </a:lnTo>
                  <a:lnTo>
                    <a:pt x="193457" y="6180"/>
                  </a:lnTo>
                  <a:lnTo>
                    <a:pt x="145338" y="3673"/>
                  </a:lnTo>
                  <a:lnTo>
                    <a:pt x="97053" y="1805"/>
                  </a:lnTo>
                  <a:lnTo>
                    <a:pt x="48605" y="579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86">
              <a:extLst>
                <a:ext uri="{FF2B5EF4-FFF2-40B4-BE49-F238E27FC236}">
                  <a16:creationId xmlns:a16="http://schemas.microsoft.com/office/drawing/2014/main" id="{DD0D1705-03A1-E948-9456-D06DDB4C5475}"/>
                </a:ext>
              </a:extLst>
            </p:cNvPr>
            <p:cNvSpPr/>
            <p:nvPr/>
          </p:nvSpPr>
          <p:spPr>
            <a:xfrm>
              <a:off x="0" y="2458613"/>
              <a:ext cx="2331218" cy="892810"/>
            </a:xfrm>
            <a:custGeom>
              <a:avLst/>
              <a:gdLst/>
              <a:ahLst/>
              <a:cxnLst/>
              <a:rect l="l" t="t" r="r" b="b"/>
              <a:pathLst>
                <a:path w="2322195" h="892810">
                  <a:moveTo>
                    <a:pt x="2321660" y="0"/>
                  </a:moveTo>
                  <a:lnTo>
                    <a:pt x="2273116" y="833"/>
                  </a:lnTo>
                  <a:lnTo>
                    <a:pt x="2224731" y="2310"/>
                  </a:lnTo>
                  <a:lnTo>
                    <a:pt x="2176511" y="4429"/>
                  </a:lnTo>
                  <a:lnTo>
                    <a:pt x="2128458" y="7184"/>
                  </a:lnTo>
                  <a:lnTo>
                    <a:pt x="2080577" y="10572"/>
                  </a:lnTo>
                  <a:lnTo>
                    <a:pt x="2032873" y="14588"/>
                  </a:lnTo>
                  <a:lnTo>
                    <a:pt x="1985349" y="19228"/>
                  </a:lnTo>
                  <a:lnTo>
                    <a:pt x="1938009" y="24488"/>
                  </a:lnTo>
                  <a:lnTo>
                    <a:pt x="1890858" y="30364"/>
                  </a:lnTo>
                  <a:lnTo>
                    <a:pt x="1843900" y="36852"/>
                  </a:lnTo>
                  <a:lnTo>
                    <a:pt x="1797138" y="43948"/>
                  </a:lnTo>
                  <a:lnTo>
                    <a:pt x="1750577" y="51647"/>
                  </a:lnTo>
                  <a:lnTo>
                    <a:pt x="1704222" y="59946"/>
                  </a:lnTo>
                  <a:lnTo>
                    <a:pt x="1658075" y="68840"/>
                  </a:lnTo>
                  <a:lnTo>
                    <a:pt x="1612142" y="78326"/>
                  </a:lnTo>
                  <a:lnTo>
                    <a:pt x="1566426" y="88398"/>
                  </a:lnTo>
                  <a:lnTo>
                    <a:pt x="1520932" y="99053"/>
                  </a:lnTo>
                  <a:lnTo>
                    <a:pt x="1475664" y="110287"/>
                  </a:lnTo>
                  <a:lnTo>
                    <a:pt x="1430625" y="122096"/>
                  </a:lnTo>
                  <a:lnTo>
                    <a:pt x="1385820" y="134476"/>
                  </a:lnTo>
                  <a:lnTo>
                    <a:pt x="1341253" y="147422"/>
                  </a:lnTo>
                  <a:lnTo>
                    <a:pt x="1296929" y="160930"/>
                  </a:lnTo>
                  <a:lnTo>
                    <a:pt x="1252851" y="174996"/>
                  </a:lnTo>
                  <a:lnTo>
                    <a:pt x="1209023" y="189617"/>
                  </a:lnTo>
                  <a:lnTo>
                    <a:pt x="1165450" y="204787"/>
                  </a:lnTo>
                  <a:lnTo>
                    <a:pt x="1122135" y="220503"/>
                  </a:lnTo>
                  <a:lnTo>
                    <a:pt x="1079084" y="236761"/>
                  </a:lnTo>
                  <a:lnTo>
                    <a:pt x="1036299" y="253557"/>
                  </a:lnTo>
                  <a:lnTo>
                    <a:pt x="993785" y="270886"/>
                  </a:lnTo>
                  <a:lnTo>
                    <a:pt x="951547" y="288744"/>
                  </a:lnTo>
                  <a:lnTo>
                    <a:pt x="909588" y="307128"/>
                  </a:lnTo>
                  <a:lnTo>
                    <a:pt x="867912" y="326032"/>
                  </a:lnTo>
                  <a:lnTo>
                    <a:pt x="826524" y="345454"/>
                  </a:lnTo>
                  <a:lnTo>
                    <a:pt x="785427" y="365388"/>
                  </a:lnTo>
                  <a:lnTo>
                    <a:pt x="744627" y="385831"/>
                  </a:lnTo>
                  <a:lnTo>
                    <a:pt x="704126" y="406779"/>
                  </a:lnTo>
                  <a:lnTo>
                    <a:pt x="663929" y="428227"/>
                  </a:lnTo>
                  <a:lnTo>
                    <a:pt x="624041" y="450171"/>
                  </a:lnTo>
                  <a:lnTo>
                    <a:pt x="584464" y="472608"/>
                  </a:lnTo>
                  <a:lnTo>
                    <a:pt x="545205" y="495533"/>
                  </a:lnTo>
                  <a:lnTo>
                    <a:pt x="506265" y="518941"/>
                  </a:lnTo>
                  <a:lnTo>
                    <a:pt x="467651" y="542830"/>
                  </a:lnTo>
                  <a:lnTo>
                    <a:pt x="429365" y="567194"/>
                  </a:lnTo>
                  <a:lnTo>
                    <a:pt x="391412" y="592030"/>
                  </a:lnTo>
                  <a:lnTo>
                    <a:pt x="353797" y="617333"/>
                  </a:lnTo>
                  <a:lnTo>
                    <a:pt x="316522" y="643100"/>
                  </a:lnTo>
                  <a:lnTo>
                    <a:pt x="279593" y="669325"/>
                  </a:lnTo>
                  <a:lnTo>
                    <a:pt x="243013" y="696006"/>
                  </a:lnTo>
                  <a:lnTo>
                    <a:pt x="206787" y="723138"/>
                  </a:lnTo>
                  <a:lnTo>
                    <a:pt x="170919" y="750717"/>
                  </a:lnTo>
                  <a:lnTo>
                    <a:pt x="135412" y="778738"/>
                  </a:lnTo>
                  <a:lnTo>
                    <a:pt x="100271" y="807198"/>
                  </a:lnTo>
                  <a:lnTo>
                    <a:pt x="65500" y="836092"/>
                  </a:lnTo>
                  <a:lnTo>
                    <a:pt x="31104" y="865417"/>
                  </a:lnTo>
                  <a:lnTo>
                    <a:pt x="0" y="892619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53272692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object 14">
            <a:extLst>
              <a:ext uri="{FF2B5EF4-FFF2-40B4-BE49-F238E27FC236}">
                <a16:creationId xmlns:a16="http://schemas.microsoft.com/office/drawing/2014/main" id="{5BB6EF6B-F562-9C4B-A317-E7C2D4EC0FA9}"/>
              </a:ext>
            </a:extLst>
          </p:cNvPr>
          <p:cNvSpPr/>
          <p:nvPr userDrawn="1"/>
        </p:nvSpPr>
        <p:spPr>
          <a:xfrm>
            <a:off x="5598426" y="0"/>
            <a:ext cx="6595109" cy="6858000"/>
          </a:xfrm>
          <a:custGeom>
            <a:avLst/>
            <a:gdLst/>
            <a:ahLst/>
            <a:cxnLst/>
            <a:rect l="l" t="t" r="r" b="b"/>
            <a:pathLst>
              <a:path w="6595109" h="6858000">
                <a:moveTo>
                  <a:pt x="0" y="2535325"/>
                </a:moveTo>
                <a:lnTo>
                  <a:pt x="0" y="6858000"/>
                </a:lnTo>
                <a:lnTo>
                  <a:pt x="4422201" y="6858000"/>
                </a:lnTo>
                <a:lnTo>
                  <a:pt x="4549886" y="6683186"/>
                </a:lnTo>
                <a:lnTo>
                  <a:pt x="4475398" y="6211254"/>
                </a:lnTo>
                <a:lnTo>
                  <a:pt x="3189767" y="6211254"/>
                </a:lnTo>
                <a:lnTo>
                  <a:pt x="1496375" y="3462923"/>
                </a:lnTo>
                <a:lnTo>
                  <a:pt x="1829394" y="3352078"/>
                </a:lnTo>
                <a:lnTo>
                  <a:pt x="4184342" y="3352078"/>
                </a:lnTo>
                <a:lnTo>
                  <a:pt x="3921147" y="3088883"/>
                </a:lnTo>
                <a:lnTo>
                  <a:pt x="4048389" y="2929841"/>
                </a:lnTo>
                <a:lnTo>
                  <a:pt x="6594767" y="2929841"/>
                </a:lnTo>
                <a:lnTo>
                  <a:pt x="6594767" y="2741462"/>
                </a:lnTo>
                <a:lnTo>
                  <a:pt x="1385300" y="2741462"/>
                </a:lnTo>
                <a:lnTo>
                  <a:pt x="0" y="2535325"/>
                </a:lnTo>
                <a:close/>
              </a:path>
              <a:path w="6595109" h="6858000">
                <a:moveTo>
                  <a:pt x="4466651" y="6155831"/>
                </a:moveTo>
                <a:lnTo>
                  <a:pt x="3189767" y="6211254"/>
                </a:lnTo>
                <a:lnTo>
                  <a:pt x="4475398" y="6211254"/>
                </a:lnTo>
                <a:lnTo>
                  <a:pt x="4466651" y="6155831"/>
                </a:lnTo>
                <a:close/>
              </a:path>
              <a:path w="6595109" h="6858000">
                <a:moveTo>
                  <a:pt x="4184342" y="3352078"/>
                </a:moveTo>
                <a:lnTo>
                  <a:pt x="1829394" y="3352078"/>
                </a:lnTo>
                <a:lnTo>
                  <a:pt x="3412195" y="5919980"/>
                </a:lnTo>
                <a:lnTo>
                  <a:pt x="4939078" y="5347400"/>
                </a:lnTo>
                <a:lnTo>
                  <a:pt x="5956996" y="4329482"/>
                </a:lnTo>
                <a:lnTo>
                  <a:pt x="5288988" y="3947758"/>
                </a:lnTo>
                <a:lnTo>
                  <a:pt x="5264244" y="3915945"/>
                </a:lnTo>
                <a:lnTo>
                  <a:pt x="4748210" y="3915945"/>
                </a:lnTo>
                <a:lnTo>
                  <a:pt x="4184342" y="3352078"/>
                </a:lnTo>
                <a:close/>
              </a:path>
              <a:path w="6595109" h="6858000">
                <a:moveTo>
                  <a:pt x="5066306" y="3661462"/>
                </a:moveTo>
                <a:lnTo>
                  <a:pt x="4748210" y="3915945"/>
                </a:lnTo>
                <a:lnTo>
                  <a:pt x="5264244" y="3915945"/>
                </a:lnTo>
                <a:lnTo>
                  <a:pt x="5066306" y="3661462"/>
                </a:lnTo>
                <a:close/>
              </a:path>
              <a:path w="6595109" h="6858000">
                <a:moveTo>
                  <a:pt x="6594767" y="3406980"/>
                </a:moveTo>
                <a:lnTo>
                  <a:pt x="5225361" y="3406980"/>
                </a:lnTo>
                <a:lnTo>
                  <a:pt x="5384416" y="3756890"/>
                </a:lnTo>
                <a:lnTo>
                  <a:pt x="6594767" y="3855696"/>
                </a:lnTo>
                <a:lnTo>
                  <a:pt x="6594767" y="3406980"/>
                </a:lnTo>
                <a:close/>
              </a:path>
              <a:path w="6595109" h="6858000">
                <a:moveTo>
                  <a:pt x="6594767" y="2929841"/>
                </a:moveTo>
                <a:lnTo>
                  <a:pt x="4048389" y="2929841"/>
                </a:lnTo>
                <a:lnTo>
                  <a:pt x="4811837" y="3534221"/>
                </a:lnTo>
                <a:lnTo>
                  <a:pt x="5225361" y="3406980"/>
                </a:lnTo>
                <a:lnTo>
                  <a:pt x="6594767" y="3406980"/>
                </a:lnTo>
                <a:lnTo>
                  <a:pt x="6594767" y="2929841"/>
                </a:lnTo>
                <a:close/>
              </a:path>
              <a:path w="6595109" h="6858000">
                <a:moveTo>
                  <a:pt x="688103" y="0"/>
                </a:moveTo>
                <a:lnTo>
                  <a:pt x="0" y="0"/>
                </a:lnTo>
                <a:lnTo>
                  <a:pt x="0" y="1135873"/>
                </a:lnTo>
                <a:lnTo>
                  <a:pt x="413598" y="1880605"/>
                </a:lnTo>
                <a:lnTo>
                  <a:pt x="1635046" y="2019530"/>
                </a:lnTo>
                <a:lnTo>
                  <a:pt x="1385300" y="2741462"/>
                </a:lnTo>
                <a:lnTo>
                  <a:pt x="6594767" y="2741462"/>
                </a:lnTo>
                <a:lnTo>
                  <a:pt x="6594767" y="1590092"/>
                </a:lnTo>
                <a:lnTo>
                  <a:pt x="4524067" y="1590092"/>
                </a:lnTo>
                <a:lnTo>
                  <a:pt x="3851094" y="1472554"/>
                </a:lnTo>
                <a:lnTo>
                  <a:pt x="3979313" y="1013296"/>
                </a:lnTo>
                <a:lnTo>
                  <a:pt x="3853282" y="842558"/>
                </a:lnTo>
                <a:lnTo>
                  <a:pt x="796820" y="842558"/>
                </a:lnTo>
                <a:lnTo>
                  <a:pt x="337563" y="639510"/>
                </a:lnTo>
                <a:lnTo>
                  <a:pt x="688103" y="0"/>
                </a:lnTo>
                <a:close/>
              </a:path>
              <a:path w="6595109" h="6858000">
                <a:moveTo>
                  <a:pt x="0" y="1934675"/>
                </a:moveTo>
                <a:lnTo>
                  <a:pt x="0" y="2153226"/>
                </a:lnTo>
                <a:lnTo>
                  <a:pt x="163840" y="2241463"/>
                </a:lnTo>
                <a:lnTo>
                  <a:pt x="302765" y="2130617"/>
                </a:lnTo>
                <a:lnTo>
                  <a:pt x="0" y="1934675"/>
                </a:lnTo>
                <a:close/>
              </a:path>
              <a:path w="6595109" h="6858000">
                <a:moveTo>
                  <a:pt x="3873035" y="0"/>
                </a:moveTo>
                <a:lnTo>
                  <a:pt x="3479644" y="0"/>
                </a:lnTo>
                <a:lnTo>
                  <a:pt x="3317262" y="116397"/>
                </a:lnTo>
                <a:lnTo>
                  <a:pt x="3979313" y="1013296"/>
                </a:lnTo>
                <a:lnTo>
                  <a:pt x="3851094" y="1472554"/>
                </a:lnTo>
                <a:lnTo>
                  <a:pt x="4524067" y="1590092"/>
                </a:lnTo>
                <a:lnTo>
                  <a:pt x="4288965" y="981483"/>
                </a:lnTo>
                <a:lnTo>
                  <a:pt x="4182348" y="639510"/>
                </a:lnTo>
                <a:lnTo>
                  <a:pt x="3787213" y="95023"/>
                </a:lnTo>
                <a:lnTo>
                  <a:pt x="3873035" y="0"/>
                </a:lnTo>
                <a:close/>
              </a:path>
              <a:path w="6595109" h="6858000">
                <a:moveTo>
                  <a:pt x="6594767" y="0"/>
                </a:moveTo>
                <a:lnTo>
                  <a:pt x="3873035" y="0"/>
                </a:lnTo>
                <a:lnTo>
                  <a:pt x="3787213" y="95023"/>
                </a:lnTo>
                <a:lnTo>
                  <a:pt x="4182348" y="639510"/>
                </a:lnTo>
                <a:lnTo>
                  <a:pt x="4288965" y="981483"/>
                </a:lnTo>
                <a:lnTo>
                  <a:pt x="4524067" y="1590092"/>
                </a:lnTo>
                <a:lnTo>
                  <a:pt x="6594767" y="1590092"/>
                </a:lnTo>
                <a:lnTo>
                  <a:pt x="6594767" y="0"/>
                </a:lnTo>
                <a:close/>
              </a:path>
              <a:path w="6595109" h="6858000">
                <a:moveTo>
                  <a:pt x="1080112" y="0"/>
                </a:moveTo>
                <a:lnTo>
                  <a:pt x="688103" y="0"/>
                </a:lnTo>
                <a:lnTo>
                  <a:pt x="337563" y="639510"/>
                </a:lnTo>
                <a:lnTo>
                  <a:pt x="796820" y="842558"/>
                </a:lnTo>
                <a:lnTo>
                  <a:pt x="2409428" y="842558"/>
                </a:lnTo>
                <a:lnTo>
                  <a:pt x="2484244" y="596787"/>
                </a:lnTo>
                <a:lnTo>
                  <a:pt x="1922185" y="244375"/>
                </a:lnTo>
                <a:lnTo>
                  <a:pt x="1373616" y="244375"/>
                </a:lnTo>
                <a:lnTo>
                  <a:pt x="1080112" y="0"/>
                </a:lnTo>
                <a:close/>
              </a:path>
              <a:path w="6595109" h="6858000">
                <a:moveTo>
                  <a:pt x="3479644" y="0"/>
                </a:moveTo>
                <a:lnTo>
                  <a:pt x="1803665" y="0"/>
                </a:lnTo>
                <a:lnTo>
                  <a:pt x="1854007" y="201627"/>
                </a:lnTo>
                <a:lnTo>
                  <a:pt x="2484244" y="596787"/>
                </a:lnTo>
                <a:lnTo>
                  <a:pt x="2409428" y="842558"/>
                </a:lnTo>
                <a:lnTo>
                  <a:pt x="3853282" y="842558"/>
                </a:lnTo>
                <a:lnTo>
                  <a:pt x="3317262" y="116397"/>
                </a:lnTo>
                <a:lnTo>
                  <a:pt x="3479644" y="0"/>
                </a:lnTo>
                <a:close/>
              </a:path>
              <a:path w="6595109" h="6858000">
                <a:moveTo>
                  <a:pt x="1578528" y="0"/>
                </a:moveTo>
                <a:lnTo>
                  <a:pt x="1080112" y="0"/>
                </a:lnTo>
                <a:lnTo>
                  <a:pt x="1373616" y="244375"/>
                </a:lnTo>
                <a:lnTo>
                  <a:pt x="1608490" y="137771"/>
                </a:lnTo>
                <a:lnTo>
                  <a:pt x="1578528" y="0"/>
                </a:lnTo>
                <a:close/>
              </a:path>
              <a:path w="6595109" h="6858000">
                <a:moveTo>
                  <a:pt x="1803665" y="0"/>
                </a:moveTo>
                <a:lnTo>
                  <a:pt x="1578528" y="0"/>
                </a:lnTo>
                <a:lnTo>
                  <a:pt x="1608490" y="137771"/>
                </a:lnTo>
                <a:lnTo>
                  <a:pt x="1373616" y="244375"/>
                </a:lnTo>
                <a:lnTo>
                  <a:pt x="1922185" y="244375"/>
                </a:lnTo>
                <a:lnTo>
                  <a:pt x="1854007" y="201627"/>
                </a:lnTo>
                <a:lnTo>
                  <a:pt x="1803665" y="0"/>
                </a:lnTo>
                <a:close/>
              </a:path>
            </a:pathLst>
          </a:custGeom>
          <a:solidFill>
            <a:srgbClr val="93A6D5">
              <a:alpha val="29998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7">
            <a:extLst>
              <a:ext uri="{FF2B5EF4-FFF2-40B4-BE49-F238E27FC236}">
                <a16:creationId xmlns:a16="http://schemas.microsoft.com/office/drawing/2014/main" id="{30F7094F-CC7A-314A-ADFA-534341C7CEA9}"/>
              </a:ext>
            </a:extLst>
          </p:cNvPr>
          <p:cNvSpPr/>
          <p:nvPr userDrawn="1"/>
        </p:nvSpPr>
        <p:spPr>
          <a:xfrm>
            <a:off x="12064696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A584C85E-7648-2940-9018-D1F372EC0A98}"/>
              </a:ext>
            </a:extLst>
          </p:cNvPr>
          <p:cNvSpPr/>
          <p:nvPr userDrawn="1"/>
        </p:nvSpPr>
        <p:spPr>
          <a:xfrm>
            <a:off x="12066223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CDB160AD-DDC7-0540-A12B-689FB363AF18}"/>
              </a:ext>
            </a:extLst>
          </p:cNvPr>
          <p:cNvSpPr/>
          <p:nvPr userDrawn="1"/>
        </p:nvSpPr>
        <p:spPr>
          <a:xfrm>
            <a:off x="11895035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" name="object 10">
            <a:extLst>
              <a:ext uri="{FF2B5EF4-FFF2-40B4-BE49-F238E27FC236}">
                <a16:creationId xmlns:a16="http://schemas.microsoft.com/office/drawing/2014/main" id="{19900CD4-FED7-5F4C-821A-6A54883A65C5}"/>
              </a:ext>
            </a:extLst>
          </p:cNvPr>
          <p:cNvSpPr/>
          <p:nvPr userDrawn="1"/>
        </p:nvSpPr>
        <p:spPr>
          <a:xfrm>
            <a:off x="11896559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D4E517B1-332E-2D45-A2E2-0460A27F8302}"/>
              </a:ext>
            </a:extLst>
          </p:cNvPr>
          <p:cNvSpPr/>
          <p:nvPr userDrawn="1"/>
        </p:nvSpPr>
        <p:spPr>
          <a:xfrm>
            <a:off x="11725371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" name="object 12">
            <a:extLst>
              <a:ext uri="{FF2B5EF4-FFF2-40B4-BE49-F238E27FC236}">
                <a16:creationId xmlns:a16="http://schemas.microsoft.com/office/drawing/2014/main" id="{21CC62C7-43B3-1640-8F9F-A80E4446FC0B}"/>
              </a:ext>
            </a:extLst>
          </p:cNvPr>
          <p:cNvSpPr/>
          <p:nvPr userDrawn="1"/>
        </p:nvSpPr>
        <p:spPr>
          <a:xfrm>
            <a:off x="11726895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0E3F6592-D253-8D4C-9140-7CEDC631C213}"/>
              </a:ext>
            </a:extLst>
          </p:cNvPr>
          <p:cNvSpPr/>
          <p:nvPr userDrawn="1"/>
        </p:nvSpPr>
        <p:spPr>
          <a:xfrm>
            <a:off x="11555710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" name="object 14">
            <a:extLst>
              <a:ext uri="{FF2B5EF4-FFF2-40B4-BE49-F238E27FC236}">
                <a16:creationId xmlns:a16="http://schemas.microsoft.com/office/drawing/2014/main" id="{86FCB684-7F3E-EF45-8CB6-1F5FE53E0E6D}"/>
              </a:ext>
            </a:extLst>
          </p:cNvPr>
          <p:cNvSpPr/>
          <p:nvPr userDrawn="1"/>
        </p:nvSpPr>
        <p:spPr>
          <a:xfrm>
            <a:off x="11557234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" name="object 15">
            <a:extLst>
              <a:ext uri="{FF2B5EF4-FFF2-40B4-BE49-F238E27FC236}">
                <a16:creationId xmlns:a16="http://schemas.microsoft.com/office/drawing/2014/main" id="{FAAF79AE-1818-1A41-9983-B4EED7D81EFA}"/>
              </a:ext>
            </a:extLst>
          </p:cNvPr>
          <p:cNvSpPr/>
          <p:nvPr userDrawn="1"/>
        </p:nvSpPr>
        <p:spPr>
          <a:xfrm>
            <a:off x="11386046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" name="object 16">
            <a:extLst>
              <a:ext uri="{FF2B5EF4-FFF2-40B4-BE49-F238E27FC236}">
                <a16:creationId xmlns:a16="http://schemas.microsoft.com/office/drawing/2014/main" id="{A88FC93D-3354-7947-BA7D-0E73160F1000}"/>
              </a:ext>
            </a:extLst>
          </p:cNvPr>
          <p:cNvSpPr/>
          <p:nvPr userDrawn="1"/>
        </p:nvSpPr>
        <p:spPr>
          <a:xfrm>
            <a:off x="11388552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" name="object 17">
            <a:extLst>
              <a:ext uri="{FF2B5EF4-FFF2-40B4-BE49-F238E27FC236}">
                <a16:creationId xmlns:a16="http://schemas.microsoft.com/office/drawing/2014/main" id="{70EEB6D9-4EBE-E843-8356-90656147A59C}"/>
              </a:ext>
            </a:extLst>
          </p:cNvPr>
          <p:cNvSpPr/>
          <p:nvPr userDrawn="1"/>
        </p:nvSpPr>
        <p:spPr>
          <a:xfrm>
            <a:off x="11218891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30" name="object 26" descr="object 26">
            <a:extLst>
              <a:ext uri="{FF2B5EF4-FFF2-40B4-BE49-F238E27FC236}">
                <a16:creationId xmlns:a16="http://schemas.microsoft.com/office/drawing/2014/main" id="{C9039D5A-EC29-3740-943A-AF8D4ADAFD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567530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object 27" descr="object 27">
            <a:extLst>
              <a:ext uri="{FF2B5EF4-FFF2-40B4-BE49-F238E27FC236}">
                <a16:creationId xmlns:a16="http://schemas.microsoft.com/office/drawing/2014/main" id="{F40E5D20-B4EF-7E49-AD51-BE75AE16DA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567530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object 28" descr="object 28">
            <a:extLst>
              <a:ext uri="{FF2B5EF4-FFF2-40B4-BE49-F238E27FC236}">
                <a16:creationId xmlns:a16="http://schemas.microsoft.com/office/drawing/2014/main" id="{8FE84A07-D0FA-C84B-94DB-1926C9164E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5919006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3" name="object 29" descr="object 29">
            <a:extLst>
              <a:ext uri="{FF2B5EF4-FFF2-40B4-BE49-F238E27FC236}">
                <a16:creationId xmlns:a16="http://schemas.microsoft.com/office/drawing/2014/main" id="{D9B00EB2-892B-584B-91DD-C18AEEF1BB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5919006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object 30" descr="object 30">
            <a:extLst>
              <a:ext uri="{FF2B5EF4-FFF2-40B4-BE49-F238E27FC236}">
                <a16:creationId xmlns:a16="http://schemas.microsoft.com/office/drawing/2014/main" id="{7A676001-FA95-6E4D-97AB-92F4F17C39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616271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object 31" descr="object 31">
            <a:extLst>
              <a:ext uri="{FF2B5EF4-FFF2-40B4-BE49-F238E27FC236}">
                <a16:creationId xmlns:a16="http://schemas.microsoft.com/office/drawing/2014/main" id="{D6C54D22-36B5-134D-8820-F33D6FC826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616271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object 32" descr="object 32">
            <a:extLst>
              <a:ext uri="{FF2B5EF4-FFF2-40B4-BE49-F238E27FC236}">
                <a16:creationId xmlns:a16="http://schemas.microsoft.com/office/drawing/2014/main" id="{FBF75929-1FB1-904C-A887-1A7555486F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6406419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7" name="object 33" descr="object 33">
            <a:extLst>
              <a:ext uri="{FF2B5EF4-FFF2-40B4-BE49-F238E27FC236}">
                <a16:creationId xmlns:a16="http://schemas.microsoft.com/office/drawing/2014/main" id="{B7A7C974-0C11-3D43-9EB0-6059004BE9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6406419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object 34" descr="object 34">
            <a:extLst>
              <a:ext uri="{FF2B5EF4-FFF2-40B4-BE49-F238E27FC236}">
                <a16:creationId xmlns:a16="http://schemas.microsoft.com/office/drawing/2014/main" id="{0C37CB85-B3BE-7D4E-978B-09EE6AF26D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665012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object 35" descr="object 35">
            <a:extLst>
              <a:ext uri="{FF2B5EF4-FFF2-40B4-BE49-F238E27FC236}">
                <a16:creationId xmlns:a16="http://schemas.microsoft.com/office/drawing/2014/main" id="{6409A902-C9ED-4149-A466-B7125CA7A4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470043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object 36" descr="object 36">
            <a:extLst>
              <a:ext uri="{FF2B5EF4-FFF2-40B4-BE49-F238E27FC236}">
                <a16:creationId xmlns:a16="http://schemas.microsoft.com/office/drawing/2014/main" id="{88FD627B-DDA1-F94C-B35C-F388086F12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494413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object 37" descr="object 37">
            <a:extLst>
              <a:ext uri="{FF2B5EF4-FFF2-40B4-BE49-F238E27FC236}">
                <a16:creationId xmlns:a16="http://schemas.microsoft.com/office/drawing/2014/main" id="{7F699399-7B9A-B44D-A1D8-2A4B78AF42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494413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object 38" descr="object 38">
            <a:extLst>
              <a:ext uri="{FF2B5EF4-FFF2-40B4-BE49-F238E27FC236}">
                <a16:creationId xmlns:a16="http://schemas.microsoft.com/office/drawing/2014/main" id="{6102A966-7162-5944-9610-7AE6EB2554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518784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object 39" descr="object 39">
            <a:extLst>
              <a:ext uri="{FF2B5EF4-FFF2-40B4-BE49-F238E27FC236}">
                <a16:creationId xmlns:a16="http://schemas.microsoft.com/office/drawing/2014/main" id="{A1AAD743-1573-2747-8FD1-31D6CB97D2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518784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object 40" descr="object 40">
            <a:extLst>
              <a:ext uri="{FF2B5EF4-FFF2-40B4-BE49-F238E27FC236}">
                <a16:creationId xmlns:a16="http://schemas.microsoft.com/office/drawing/2014/main" id="{88150F4B-B06A-824D-9024-B766A0A613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5431547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object 41" descr="object 41">
            <a:extLst>
              <a:ext uri="{FF2B5EF4-FFF2-40B4-BE49-F238E27FC236}">
                <a16:creationId xmlns:a16="http://schemas.microsoft.com/office/drawing/2014/main" id="{B5ECD76C-09A7-F848-B841-9DD4D3A5761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5431547"/>
            <a:ext cx="67985" cy="67972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object 63">
            <a:extLst>
              <a:ext uri="{FF2B5EF4-FFF2-40B4-BE49-F238E27FC236}">
                <a16:creationId xmlns:a16="http://schemas.microsoft.com/office/drawing/2014/main" id="{62D86C52-29BE-6C49-9FDA-4AB527A6FEA3}"/>
              </a:ext>
            </a:extLst>
          </p:cNvPr>
          <p:cNvSpPr/>
          <p:nvPr userDrawn="1"/>
        </p:nvSpPr>
        <p:spPr>
          <a:xfrm>
            <a:off x="-1" y="734998"/>
            <a:ext cx="659424" cy="108002"/>
          </a:xfrm>
          <a:prstGeom prst="rect">
            <a:avLst/>
          </a:prstGeom>
          <a:solidFill>
            <a:srgbClr val="FFD53A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51" name="Picture 65" descr="Picture 65">
            <a:extLst>
              <a:ext uri="{FF2B5EF4-FFF2-40B4-BE49-F238E27FC236}">
                <a16:creationId xmlns:a16="http://schemas.microsoft.com/office/drawing/2014/main" id="{A785A28C-0507-934F-8963-65AB11D8CD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72800" y="6206835"/>
            <a:ext cx="883920" cy="401784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898725" y="514369"/>
            <a:ext cx="4623302" cy="146880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dirty="0"/>
              <a:t>Title Text</a:t>
            </a:r>
          </a:p>
        </p:txBody>
      </p:sp>
      <p:sp>
        <p:nvSpPr>
          <p:cNvPr id="61" name="object 443">
            <a:extLst>
              <a:ext uri="{FF2B5EF4-FFF2-40B4-BE49-F238E27FC236}">
                <a16:creationId xmlns:a16="http://schemas.microsoft.com/office/drawing/2014/main" id="{5D2219A4-7F59-2A4C-B788-11724823FD0B}"/>
              </a:ext>
            </a:extLst>
          </p:cNvPr>
          <p:cNvSpPr/>
          <p:nvPr userDrawn="1"/>
        </p:nvSpPr>
        <p:spPr>
          <a:xfrm>
            <a:off x="5340324" y="410844"/>
            <a:ext cx="324004" cy="324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9600"/>
                </a:lnTo>
                <a:lnTo>
                  <a:pt x="12000" y="9600"/>
                </a:lnTo>
                <a:lnTo>
                  <a:pt x="1200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162D9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1F65DD9-E75D-9D48-8411-8B2D073DE173}"/>
              </a:ext>
            </a:extLst>
          </p:cNvPr>
          <p:cNvGrpSpPr/>
          <p:nvPr userDrawn="1"/>
        </p:nvGrpSpPr>
        <p:grpSpPr>
          <a:xfrm>
            <a:off x="0" y="2458459"/>
            <a:ext cx="5924645" cy="4399783"/>
            <a:chOff x="0" y="2458459"/>
            <a:chExt cx="5924645" cy="4399783"/>
          </a:xfrm>
        </p:grpSpPr>
        <p:sp>
          <p:nvSpPr>
            <p:cNvPr id="63" name="object 84">
              <a:extLst>
                <a:ext uri="{FF2B5EF4-FFF2-40B4-BE49-F238E27FC236}">
                  <a16:creationId xmlns:a16="http://schemas.microsoft.com/office/drawing/2014/main" id="{E7FDD97C-4744-FF43-9BE9-3A5836213EE1}"/>
                </a:ext>
              </a:extLst>
            </p:cNvPr>
            <p:cNvSpPr/>
            <p:nvPr/>
          </p:nvSpPr>
          <p:spPr>
            <a:xfrm>
              <a:off x="5826219" y="6042267"/>
              <a:ext cx="98425" cy="815975"/>
            </a:xfrm>
            <a:custGeom>
              <a:avLst/>
              <a:gdLst/>
              <a:ahLst/>
              <a:cxnLst/>
              <a:rect l="l" t="t" r="r" b="b"/>
              <a:pathLst>
                <a:path w="98425" h="815975">
                  <a:moveTo>
                    <a:pt x="0" y="815732"/>
                  </a:moveTo>
                  <a:lnTo>
                    <a:pt x="13762" y="756410"/>
                  </a:lnTo>
                  <a:lnTo>
                    <a:pt x="23605" y="710609"/>
                  </a:lnTo>
                  <a:lnTo>
                    <a:pt x="32859" y="664592"/>
                  </a:lnTo>
                  <a:lnTo>
                    <a:pt x="41521" y="618363"/>
                  </a:lnTo>
                  <a:lnTo>
                    <a:pt x="49585" y="571926"/>
                  </a:lnTo>
                  <a:lnTo>
                    <a:pt x="57049" y="525286"/>
                  </a:lnTo>
                  <a:lnTo>
                    <a:pt x="63907" y="478447"/>
                  </a:lnTo>
                  <a:lnTo>
                    <a:pt x="70156" y="431413"/>
                  </a:lnTo>
                  <a:lnTo>
                    <a:pt x="75792" y="384187"/>
                  </a:lnTo>
                  <a:lnTo>
                    <a:pt x="80810" y="336775"/>
                  </a:lnTo>
                  <a:lnTo>
                    <a:pt x="85206" y="289179"/>
                  </a:lnTo>
                  <a:lnTo>
                    <a:pt x="88977" y="241405"/>
                  </a:lnTo>
                  <a:lnTo>
                    <a:pt x="92117" y="193457"/>
                  </a:lnTo>
                  <a:lnTo>
                    <a:pt x="94624" y="145338"/>
                  </a:lnTo>
                  <a:lnTo>
                    <a:pt x="96492" y="97053"/>
                  </a:lnTo>
                  <a:lnTo>
                    <a:pt x="97718" y="48605"/>
                  </a:lnTo>
                  <a:lnTo>
                    <a:pt x="98298" y="0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85">
              <a:extLst>
                <a:ext uri="{FF2B5EF4-FFF2-40B4-BE49-F238E27FC236}">
                  <a16:creationId xmlns:a16="http://schemas.microsoft.com/office/drawing/2014/main" id="{A9EF5056-8B50-B049-8376-6F5D852014B7}"/>
                </a:ext>
              </a:extLst>
            </p:cNvPr>
            <p:cNvSpPr/>
            <p:nvPr/>
          </p:nvSpPr>
          <p:spPr>
            <a:xfrm>
              <a:off x="2378805" y="2458459"/>
              <a:ext cx="3545840" cy="3526790"/>
            </a:xfrm>
            <a:custGeom>
              <a:avLst/>
              <a:gdLst/>
              <a:ahLst/>
              <a:cxnLst/>
              <a:rect l="l" t="t" r="r" b="b"/>
              <a:pathLst>
                <a:path w="3545840" h="3526790">
                  <a:moveTo>
                    <a:pt x="3545560" y="3526663"/>
                  </a:moveTo>
                  <a:lnTo>
                    <a:pt x="3544727" y="3478118"/>
                  </a:lnTo>
                  <a:lnTo>
                    <a:pt x="3543249" y="3429734"/>
                  </a:lnTo>
                  <a:lnTo>
                    <a:pt x="3541131" y="3381513"/>
                  </a:lnTo>
                  <a:lnTo>
                    <a:pt x="3538375" y="3333461"/>
                  </a:lnTo>
                  <a:lnTo>
                    <a:pt x="3534988" y="3285580"/>
                  </a:lnTo>
                  <a:lnTo>
                    <a:pt x="3530972" y="3237876"/>
                  </a:lnTo>
                  <a:lnTo>
                    <a:pt x="3526332" y="3190351"/>
                  </a:lnTo>
                  <a:lnTo>
                    <a:pt x="3521071" y="3143012"/>
                  </a:lnTo>
                  <a:lnTo>
                    <a:pt x="3515195" y="3095861"/>
                  </a:lnTo>
                  <a:lnTo>
                    <a:pt x="3508707" y="3048902"/>
                  </a:lnTo>
                  <a:lnTo>
                    <a:pt x="3501611" y="3002140"/>
                  </a:lnTo>
                  <a:lnTo>
                    <a:pt x="3493912" y="2955580"/>
                  </a:lnTo>
                  <a:lnTo>
                    <a:pt x="3485613" y="2909224"/>
                  </a:lnTo>
                  <a:lnTo>
                    <a:pt x="3476719" y="2863078"/>
                  </a:lnTo>
                  <a:lnTo>
                    <a:pt x="3467234" y="2817144"/>
                  </a:lnTo>
                  <a:lnTo>
                    <a:pt x="3457162" y="2771429"/>
                  </a:lnTo>
                  <a:lnTo>
                    <a:pt x="3446506" y="2725935"/>
                  </a:lnTo>
                  <a:lnTo>
                    <a:pt x="3435272" y="2680666"/>
                  </a:lnTo>
                  <a:lnTo>
                    <a:pt x="3423463" y="2635627"/>
                  </a:lnTo>
                  <a:lnTo>
                    <a:pt x="3411084" y="2590823"/>
                  </a:lnTo>
                  <a:lnTo>
                    <a:pt x="3398138" y="2546256"/>
                  </a:lnTo>
                  <a:lnTo>
                    <a:pt x="3384630" y="2501932"/>
                  </a:lnTo>
                  <a:lnTo>
                    <a:pt x="3370563" y="2457853"/>
                  </a:lnTo>
                  <a:lnTo>
                    <a:pt x="3355943" y="2414026"/>
                  </a:lnTo>
                  <a:lnTo>
                    <a:pt x="3340773" y="2370452"/>
                  </a:lnTo>
                  <a:lnTo>
                    <a:pt x="3325056" y="2327138"/>
                  </a:lnTo>
                  <a:lnTo>
                    <a:pt x="3308798" y="2284086"/>
                  </a:lnTo>
                  <a:lnTo>
                    <a:pt x="3292003" y="2241302"/>
                  </a:lnTo>
                  <a:lnTo>
                    <a:pt x="3274674" y="2198788"/>
                  </a:lnTo>
                  <a:lnTo>
                    <a:pt x="3256815" y="2156549"/>
                  </a:lnTo>
                  <a:lnTo>
                    <a:pt x="3238432" y="2114590"/>
                  </a:lnTo>
                  <a:lnTo>
                    <a:pt x="3219527" y="2072914"/>
                  </a:lnTo>
                  <a:lnTo>
                    <a:pt x="3200106" y="2031526"/>
                  </a:lnTo>
                  <a:lnTo>
                    <a:pt x="3180171" y="1990430"/>
                  </a:lnTo>
                  <a:lnTo>
                    <a:pt x="3159728" y="1949629"/>
                  </a:lnTo>
                  <a:lnTo>
                    <a:pt x="3138781" y="1909128"/>
                  </a:lnTo>
                  <a:lnTo>
                    <a:pt x="3117333" y="1868932"/>
                  </a:lnTo>
                  <a:lnTo>
                    <a:pt x="3095388" y="1829043"/>
                  </a:lnTo>
                  <a:lnTo>
                    <a:pt x="3072952" y="1789467"/>
                  </a:lnTo>
                  <a:lnTo>
                    <a:pt x="3050027" y="1750207"/>
                  </a:lnTo>
                  <a:lnTo>
                    <a:pt x="3026618" y="1711268"/>
                  </a:lnTo>
                  <a:lnTo>
                    <a:pt x="3002730" y="1672654"/>
                  </a:lnTo>
                  <a:lnTo>
                    <a:pt x="2978365" y="1634368"/>
                  </a:lnTo>
                  <a:lnTo>
                    <a:pt x="2953530" y="1596415"/>
                  </a:lnTo>
                  <a:lnTo>
                    <a:pt x="2928226" y="1558799"/>
                  </a:lnTo>
                  <a:lnTo>
                    <a:pt x="2902460" y="1521525"/>
                  </a:lnTo>
                  <a:lnTo>
                    <a:pt x="2876234" y="1484596"/>
                  </a:lnTo>
                  <a:lnTo>
                    <a:pt x="2849553" y="1448016"/>
                  </a:lnTo>
                  <a:lnTo>
                    <a:pt x="2822422" y="1411790"/>
                  </a:lnTo>
                  <a:lnTo>
                    <a:pt x="2794843" y="1375921"/>
                  </a:lnTo>
                  <a:lnTo>
                    <a:pt x="2766822" y="1340415"/>
                  </a:lnTo>
                  <a:lnTo>
                    <a:pt x="2738362" y="1305274"/>
                  </a:lnTo>
                  <a:lnTo>
                    <a:pt x="2709468" y="1270503"/>
                  </a:lnTo>
                  <a:lnTo>
                    <a:pt x="2680143" y="1236107"/>
                  </a:lnTo>
                  <a:lnTo>
                    <a:pt x="2650392" y="1202088"/>
                  </a:lnTo>
                  <a:lnTo>
                    <a:pt x="2620219" y="1168453"/>
                  </a:lnTo>
                  <a:lnTo>
                    <a:pt x="2589628" y="1135203"/>
                  </a:lnTo>
                  <a:lnTo>
                    <a:pt x="2558624" y="1102345"/>
                  </a:lnTo>
                  <a:lnTo>
                    <a:pt x="2527209" y="1069881"/>
                  </a:lnTo>
                  <a:lnTo>
                    <a:pt x="2495389" y="1037817"/>
                  </a:lnTo>
                  <a:lnTo>
                    <a:pt x="2463168" y="1006155"/>
                  </a:lnTo>
                  <a:lnTo>
                    <a:pt x="2430549" y="974900"/>
                  </a:lnTo>
                  <a:lnTo>
                    <a:pt x="2397537" y="944057"/>
                  </a:lnTo>
                  <a:lnTo>
                    <a:pt x="2364136" y="913629"/>
                  </a:lnTo>
                  <a:lnTo>
                    <a:pt x="2330350" y="883621"/>
                  </a:lnTo>
                  <a:lnTo>
                    <a:pt x="2296183" y="854037"/>
                  </a:lnTo>
                  <a:lnTo>
                    <a:pt x="2261640" y="824880"/>
                  </a:lnTo>
                  <a:lnTo>
                    <a:pt x="2226724" y="796155"/>
                  </a:lnTo>
                  <a:lnTo>
                    <a:pt x="2191439" y="767867"/>
                  </a:lnTo>
                  <a:lnTo>
                    <a:pt x="2155790" y="740018"/>
                  </a:lnTo>
                  <a:lnTo>
                    <a:pt x="2119781" y="712614"/>
                  </a:lnTo>
                  <a:lnTo>
                    <a:pt x="2083416" y="685658"/>
                  </a:lnTo>
                  <a:lnTo>
                    <a:pt x="2046699" y="659155"/>
                  </a:lnTo>
                  <a:lnTo>
                    <a:pt x="2009634" y="633109"/>
                  </a:lnTo>
                  <a:lnTo>
                    <a:pt x="1972226" y="607523"/>
                  </a:lnTo>
                  <a:lnTo>
                    <a:pt x="1934478" y="582402"/>
                  </a:lnTo>
                  <a:lnTo>
                    <a:pt x="1896394" y="557751"/>
                  </a:lnTo>
                  <a:lnTo>
                    <a:pt x="1857979" y="533572"/>
                  </a:lnTo>
                  <a:lnTo>
                    <a:pt x="1819237" y="509871"/>
                  </a:lnTo>
                  <a:lnTo>
                    <a:pt x="1780172" y="486651"/>
                  </a:lnTo>
                  <a:lnTo>
                    <a:pt x="1740788" y="463917"/>
                  </a:lnTo>
                  <a:lnTo>
                    <a:pt x="1701089" y="441673"/>
                  </a:lnTo>
                  <a:lnTo>
                    <a:pt x="1661079" y="419922"/>
                  </a:lnTo>
                  <a:lnTo>
                    <a:pt x="1620763" y="398669"/>
                  </a:lnTo>
                  <a:lnTo>
                    <a:pt x="1580144" y="377919"/>
                  </a:lnTo>
                  <a:lnTo>
                    <a:pt x="1539227" y="357674"/>
                  </a:lnTo>
                  <a:lnTo>
                    <a:pt x="1498016" y="337940"/>
                  </a:lnTo>
                  <a:lnTo>
                    <a:pt x="1456514" y="318720"/>
                  </a:lnTo>
                  <a:lnTo>
                    <a:pt x="1414727" y="300019"/>
                  </a:lnTo>
                  <a:lnTo>
                    <a:pt x="1372658" y="281841"/>
                  </a:lnTo>
                  <a:lnTo>
                    <a:pt x="1330311" y="264189"/>
                  </a:lnTo>
                  <a:lnTo>
                    <a:pt x="1287691" y="247069"/>
                  </a:lnTo>
                  <a:lnTo>
                    <a:pt x="1244801" y="230483"/>
                  </a:lnTo>
                  <a:lnTo>
                    <a:pt x="1201646" y="214437"/>
                  </a:lnTo>
                  <a:lnTo>
                    <a:pt x="1158230" y="198933"/>
                  </a:lnTo>
                  <a:lnTo>
                    <a:pt x="1114557" y="183978"/>
                  </a:lnTo>
                  <a:lnTo>
                    <a:pt x="1070630" y="169574"/>
                  </a:lnTo>
                  <a:lnTo>
                    <a:pt x="1026455" y="155725"/>
                  </a:lnTo>
                  <a:lnTo>
                    <a:pt x="982035" y="142437"/>
                  </a:lnTo>
                  <a:lnTo>
                    <a:pt x="937375" y="129712"/>
                  </a:lnTo>
                  <a:lnTo>
                    <a:pt x="892478" y="117555"/>
                  </a:lnTo>
                  <a:lnTo>
                    <a:pt x="847349" y="105971"/>
                  </a:lnTo>
                  <a:lnTo>
                    <a:pt x="801992" y="94963"/>
                  </a:lnTo>
                  <a:lnTo>
                    <a:pt x="756410" y="84535"/>
                  </a:lnTo>
                  <a:lnTo>
                    <a:pt x="710609" y="74692"/>
                  </a:lnTo>
                  <a:lnTo>
                    <a:pt x="664592" y="65438"/>
                  </a:lnTo>
                  <a:lnTo>
                    <a:pt x="618363" y="56776"/>
                  </a:lnTo>
                  <a:lnTo>
                    <a:pt x="571926" y="48712"/>
                  </a:lnTo>
                  <a:lnTo>
                    <a:pt x="525286" y="41248"/>
                  </a:lnTo>
                  <a:lnTo>
                    <a:pt x="478447" y="34390"/>
                  </a:lnTo>
                  <a:lnTo>
                    <a:pt x="431413" y="28141"/>
                  </a:lnTo>
                  <a:lnTo>
                    <a:pt x="384187" y="22505"/>
                  </a:lnTo>
                  <a:lnTo>
                    <a:pt x="336775" y="17487"/>
                  </a:lnTo>
                  <a:lnTo>
                    <a:pt x="289179" y="13091"/>
                  </a:lnTo>
                  <a:lnTo>
                    <a:pt x="241405" y="9320"/>
                  </a:lnTo>
                  <a:lnTo>
                    <a:pt x="193457" y="6180"/>
                  </a:lnTo>
                  <a:lnTo>
                    <a:pt x="145338" y="3673"/>
                  </a:lnTo>
                  <a:lnTo>
                    <a:pt x="97053" y="1805"/>
                  </a:lnTo>
                  <a:lnTo>
                    <a:pt x="48605" y="579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86">
              <a:extLst>
                <a:ext uri="{FF2B5EF4-FFF2-40B4-BE49-F238E27FC236}">
                  <a16:creationId xmlns:a16="http://schemas.microsoft.com/office/drawing/2014/main" id="{DD0D1705-03A1-E948-9456-D06DDB4C5475}"/>
                </a:ext>
              </a:extLst>
            </p:cNvPr>
            <p:cNvSpPr/>
            <p:nvPr/>
          </p:nvSpPr>
          <p:spPr>
            <a:xfrm>
              <a:off x="0" y="2458613"/>
              <a:ext cx="2331218" cy="892810"/>
            </a:xfrm>
            <a:custGeom>
              <a:avLst/>
              <a:gdLst/>
              <a:ahLst/>
              <a:cxnLst/>
              <a:rect l="l" t="t" r="r" b="b"/>
              <a:pathLst>
                <a:path w="2322195" h="892810">
                  <a:moveTo>
                    <a:pt x="2321660" y="0"/>
                  </a:moveTo>
                  <a:lnTo>
                    <a:pt x="2273116" y="833"/>
                  </a:lnTo>
                  <a:lnTo>
                    <a:pt x="2224731" y="2310"/>
                  </a:lnTo>
                  <a:lnTo>
                    <a:pt x="2176511" y="4429"/>
                  </a:lnTo>
                  <a:lnTo>
                    <a:pt x="2128458" y="7184"/>
                  </a:lnTo>
                  <a:lnTo>
                    <a:pt x="2080577" y="10572"/>
                  </a:lnTo>
                  <a:lnTo>
                    <a:pt x="2032873" y="14588"/>
                  </a:lnTo>
                  <a:lnTo>
                    <a:pt x="1985349" y="19228"/>
                  </a:lnTo>
                  <a:lnTo>
                    <a:pt x="1938009" y="24488"/>
                  </a:lnTo>
                  <a:lnTo>
                    <a:pt x="1890858" y="30364"/>
                  </a:lnTo>
                  <a:lnTo>
                    <a:pt x="1843900" y="36852"/>
                  </a:lnTo>
                  <a:lnTo>
                    <a:pt x="1797138" y="43948"/>
                  </a:lnTo>
                  <a:lnTo>
                    <a:pt x="1750577" y="51647"/>
                  </a:lnTo>
                  <a:lnTo>
                    <a:pt x="1704222" y="59946"/>
                  </a:lnTo>
                  <a:lnTo>
                    <a:pt x="1658075" y="68840"/>
                  </a:lnTo>
                  <a:lnTo>
                    <a:pt x="1612142" y="78326"/>
                  </a:lnTo>
                  <a:lnTo>
                    <a:pt x="1566426" y="88398"/>
                  </a:lnTo>
                  <a:lnTo>
                    <a:pt x="1520932" y="99053"/>
                  </a:lnTo>
                  <a:lnTo>
                    <a:pt x="1475664" y="110287"/>
                  </a:lnTo>
                  <a:lnTo>
                    <a:pt x="1430625" y="122096"/>
                  </a:lnTo>
                  <a:lnTo>
                    <a:pt x="1385820" y="134476"/>
                  </a:lnTo>
                  <a:lnTo>
                    <a:pt x="1341253" y="147422"/>
                  </a:lnTo>
                  <a:lnTo>
                    <a:pt x="1296929" y="160930"/>
                  </a:lnTo>
                  <a:lnTo>
                    <a:pt x="1252851" y="174996"/>
                  </a:lnTo>
                  <a:lnTo>
                    <a:pt x="1209023" y="189617"/>
                  </a:lnTo>
                  <a:lnTo>
                    <a:pt x="1165450" y="204787"/>
                  </a:lnTo>
                  <a:lnTo>
                    <a:pt x="1122135" y="220503"/>
                  </a:lnTo>
                  <a:lnTo>
                    <a:pt x="1079084" y="236761"/>
                  </a:lnTo>
                  <a:lnTo>
                    <a:pt x="1036299" y="253557"/>
                  </a:lnTo>
                  <a:lnTo>
                    <a:pt x="993785" y="270886"/>
                  </a:lnTo>
                  <a:lnTo>
                    <a:pt x="951547" y="288744"/>
                  </a:lnTo>
                  <a:lnTo>
                    <a:pt x="909588" y="307128"/>
                  </a:lnTo>
                  <a:lnTo>
                    <a:pt x="867912" y="326032"/>
                  </a:lnTo>
                  <a:lnTo>
                    <a:pt x="826524" y="345454"/>
                  </a:lnTo>
                  <a:lnTo>
                    <a:pt x="785427" y="365388"/>
                  </a:lnTo>
                  <a:lnTo>
                    <a:pt x="744627" y="385831"/>
                  </a:lnTo>
                  <a:lnTo>
                    <a:pt x="704126" y="406779"/>
                  </a:lnTo>
                  <a:lnTo>
                    <a:pt x="663929" y="428227"/>
                  </a:lnTo>
                  <a:lnTo>
                    <a:pt x="624041" y="450171"/>
                  </a:lnTo>
                  <a:lnTo>
                    <a:pt x="584464" y="472608"/>
                  </a:lnTo>
                  <a:lnTo>
                    <a:pt x="545205" y="495533"/>
                  </a:lnTo>
                  <a:lnTo>
                    <a:pt x="506265" y="518941"/>
                  </a:lnTo>
                  <a:lnTo>
                    <a:pt x="467651" y="542830"/>
                  </a:lnTo>
                  <a:lnTo>
                    <a:pt x="429365" y="567194"/>
                  </a:lnTo>
                  <a:lnTo>
                    <a:pt x="391412" y="592030"/>
                  </a:lnTo>
                  <a:lnTo>
                    <a:pt x="353797" y="617333"/>
                  </a:lnTo>
                  <a:lnTo>
                    <a:pt x="316522" y="643100"/>
                  </a:lnTo>
                  <a:lnTo>
                    <a:pt x="279593" y="669325"/>
                  </a:lnTo>
                  <a:lnTo>
                    <a:pt x="243013" y="696006"/>
                  </a:lnTo>
                  <a:lnTo>
                    <a:pt x="206787" y="723138"/>
                  </a:lnTo>
                  <a:lnTo>
                    <a:pt x="170919" y="750717"/>
                  </a:lnTo>
                  <a:lnTo>
                    <a:pt x="135412" y="778738"/>
                  </a:lnTo>
                  <a:lnTo>
                    <a:pt x="100271" y="807198"/>
                  </a:lnTo>
                  <a:lnTo>
                    <a:pt x="65500" y="836092"/>
                  </a:lnTo>
                  <a:lnTo>
                    <a:pt x="31104" y="865417"/>
                  </a:lnTo>
                  <a:lnTo>
                    <a:pt x="0" y="892619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13760379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bject 14">
            <a:extLst>
              <a:ext uri="{FF2B5EF4-FFF2-40B4-BE49-F238E27FC236}">
                <a16:creationId xmlns:a16="http://schemas.microsoft.com/office/drawing/2014/main" id="{36096196-55B3-BC44-A963-77434D4D69D6}"/>
              </a:ext>
            </a:extLst>
          </p:cNvPr>
          <p:cNvSpPr/>
          <p:nvPr userDrawn="1"/>
        </p:nvSpPr>
        <p:spPr>
          <a:xfrm>
            <a:off x="5622569" y="0"/>
            <a:ext cx="4889500" cy="6771005"/>
          </a:xfrm>
          <a:custGeom>
            <a:avLst/>
            <a:gdLst/>
            <a:ahLst/>
            <a:cxnLst/>
            <a:rect l="l" t="t" r="r" b="b"/>
            <a:pathLst>
              <a:path w="4889500" h="6771005">
                <a:moveTo>
                  <a:pt x="3170377" y="3338576"/>
                </a:moveTo>
                <a:lnTo>
                  <a:pt x="3110357" y="3259455"/>
                </a:lnTo>
                <a:lnTo>
                  <a:pt x="3035338" y="3254527"/>
                </a:lnTo>
                <a:lnTo>
                  <a:pt x="3030321" y="3299053"/>
                </a:lnTo>
                <a:lnTo>
                  <a:pt x="3110357" y="3353435"/>
                </a:lnTo>
                <a:lnTo>
                  <a:pt x="3170377" y="3338576"/>
                </a:lnTo>
                <a:close/>
              </a:path>
              <a:path w="4889500" h="6771005">
                <a:moveTo>
                  <a:pt x="3630536" y="3348507"/>
                </a:moveTo>
                <a:lnTo>
                  <a:pt x="3605530" y="3269323"/>
                </a:lnTo>
                <a:lnTo>
                  <a:pt x="3455466" y="3244596"/>
                </a:lnTo>
                <a:lnTo>
                  <a:pt x="3240405" y="3180346"/>
                </a:lnTo>
                <a:lnTo>
                  <a:pt x="2905302" y="3056648"/>
                </a:lnTo>
                <a:lnTo>
                  <a:pt x="2760230" y="3091307"/>
                </a:lnTo>
                <a:lnTo>
                  <a:pt x="2820251" y="3155619"/>
                </a:lnTo>
                <a:lnTo>
                  <a:pt x="3045320" y="3185274"/>
                </a:lnTo>
                <a:lnTo>
                  <a:pt x="3360445" y="3333648"/>
                </a:lnTo>
                <a:lnTo>
                  <a:pt x="3630536" y="3348507"/>
                </a:lnTo>
                <a:close/>
              </a:path>
              <a:path w="4889500" h="6771005">
                <a:moveTo>
                  <a:pt x="4140657" y="6519100"/>
                </a:moveTo>
                <a:lnTo>
                  <a:pt x="4115663" y="6459715"/>
                </a:lnTo>
                <a:lnTo>
                  <a:pt x="4010622" y="6469634"/>
                </a:lnTo>
                <a:lnTo>
                  <a:pt x="4000614" y="6543815"/>
                </a:lnTo>
                <a:lnTo>
                  <a:pt x="4110634" y="6558623"/>
                </a:lnTo>
                <a:lnTo>
                  <a:pt x="4140657" y="6519100"/>
                </a:lnTo>
                <a:close/>
              </a:path>
              <a:path w="4889500" h="6771005">
                <a:moveTo>
                  <a:pt x="4889030" y="4540529"/>
                </a:moveTo>
                <a:lnTo>
                  <a:pt x="4844808" y="4321899"/>
                </a:lnTo>
                <a:lnTo>
                  <a:pt x="4402607" y="4146943"/>
                </a:lnTo>
                <a:lnTo>
                  <a:pt x="3739261" y="3644074"/>
                </a:lnTo>
                <a:lnTo>
                  <a:pt x="2899016" y="3622167"/>
                </a:lnTo>
                <a:lnTo>
                  <a:pt x="2768282" y="3437547"/>
                </a:lnTo>
                <a:lnTo>
                  <a:pt x="2740253" y="3397961"/>
                </a:lnTo>
                <a:lnTo>
                  <a:pt x="2725331" y="3250488"/>
                </a:lnTo>
                <a:lnTo>
                  <a:pt x="2720225" y="3200082"/>
                </a:lnTo>
                <a:lnTo>
                  <a:pt x="2600198" y="3096234"/>
                </a:lnTo>
                <a:lnTo>
                  <a:pt x="2434679" y="3250488"/>
                </a:lnTo>
                <a:lnTo>
                  <a:pt x="2285085" y="3190214"/>
                </a:lnTo>
                <a:lnTo>
                  <a:pt x="2324138" y="2900591"/>
                </a:lnTo>
                <a:lnTo>
                  <a:pt x="2810243" y="2750058"/>
                </a:lnTo>
                <a:lnTo>
                  <a:pt x="2935300" y="2972600"/>
                </a:lnTo>
                <a:lnTo>
                  <a:pt x="3040329" y="2957804"/>
                </a:lnTo>
                <a:lnTo>
                  <a:pt x="3032582" y="2750058"/>
                </a:lnTo>
                <a:lnTo>
                  <a:pt x="3031680" y="2725648"/>
                </a:lnTo>
                <a:lnTo>
                  <a:pt x="3040850" y="2714764"/>
                </a:lnTo>
                <a:lnTo>
                  <a:pt x="3363353" y="2332063"/>
                </a:lnTo>
                <a:lnTo>
                  <a:pt x="3960355" y="2025992"/>
                </a:lnTo>
                <a:lnTo>
                  <a:pt x="3865588" y="1815223"/>
                </a:lnTo>
                <a:lnTo>
                  <a:pt x="4000614" y="1780641"/>
                </a:lnTo>
                <a:lnTo>
                  <a:pt x="4026687" y="1894789"/>
                </a:lnTo>
                <a:lnTo>
                  <a:pt x="4320730" y="1933994"/>
                </a:lnTo>
                <a:lnTo>
                  <a:pt x="4287621" y="1780641"/>
                </a:lnTo>
                <a:lnTo>
                  <a:pt x="4246194" y="1588719"/>
                </a:lnTo>
                <a:lnTo>
                  <a:pt x="4225696" y="1493786"/>
                </a:lnTo>
                <a:lnTo>
                  <a:pt x="4048150" y="1142593"/>
                </a:lnTo>
                <a:lnTo>
                  <a:pt x="4000614" y="1048562"/>
                </a:lnTo>
                <a:lnTo>
                  <a:pt x="3950614" y="1048562"/>
                </a:lnTo>
                <a:lnTo>
                  <a:pt x="3880586" y="1142593"/>
                </a:lnTo>
                <a:lnTo>
                  <a:pt x="3840581" y="1142593"/>
                </a:lnTo>
                <a:lnTo>
                  <a:pt x="3830574" y="989241"/>
                </a:lnTo>
                <a:lnTo>
                  <a:pt x="3535476" y="835888"/>
                </a:lnTo>
                <a:lnTo>
                  <a:pt x="3460458" y="840879"/>
                </a:lnTo>
                <a:lnTo>
                  <a:pt x="3430435" y="910056"/>
                </a:lnTo>
                <a:lnTo>
                  <a:pt x="3496018" y="1085710"/>
                </a:lnTo>
                <a:lnTo>
                  <a:pt x="3297021" y="1348105"/>
                </a:lnTo>
                <a:lnTo>
                  <a:pt x="3305314" y="1566799"/>
                </a:lnTo>
                <a:lnTo>
                  <a:pt x="3252813" y="1588719"/>
                </a:lnTo>
                <a:lnTo>
                  <a:pt x="3186468" y="1391920"/>
                </a:lnTo>
                <a:lnTo>
                  <a:pt x="2921139" y="1216901"/>
                </a:lnTo>
                <a:lnTo>
                  <a:pt x="2899016" y="1063929"/>
                </a:lnTo>
                <a:lnTo>
                  <a:pt x="3186468" y="779640"/>
                </a:lnTo>
                <a:lnTo>
                  <a:pt x="3375444" y="895261"/>
                </a:lnTo>
                <a:lnTo>
                  <a:pt x="3420427" y="830948"/>
                </a:lnTo>
                <a:lnTo>
                  <a:pt x="3479088" y="818972"/>
                </a:lnTo>
                <a:lnTo>
                  <a:pt x="3517404" y="786422"/>
                </a:lnTo>
                <a:lnTo>
                  <a:pt x="3512693" y="779640"/>
                </a:lnTo>
                <a:lnTo>
                  <a:pt x="3389592" y="602322"/>
                </a:lnTo>
                <a:lnTo>
                  <a:pt x="3406546" y="586816"/>
                </a:lnTo>
                <a:lnTo>
                  <a:pt x="3413341" y="580605"/>
                </a:lnTo>
                <a:lnTo>
                  <a:pt x="3469944" y="604113"/>
                </a:lnTo>
                <a:lnTo>
                  <a:pt x="3503523" y="580605"/>
                </a:lnTo>
                <a:lnTo>
                  <a:pt x="3588626" y="521030"/>
                </a:lnTo>
                <a:lnTo>
                  <a:pt x="3584968" y="448805"/>
                </a:lnTo>
                <a:lnTo>
                  <a:pt x="3624999" y="427723"/>
                </a:lnTo>
                <a:lnTo>
                  <a:pt x="3642220" y="349148"/>
                </a:lnTo>
                <a:lnTo>
                  <a:pt x="3648862" y="318820"/>
                </a:lnTo>
                <a:lnTo>
                  <a:pt x="3689032" y="338683"/>
                </a:lnTo>
                <a:lnTo>
                  <a:pt x="3688689" y="339725"/>
                </a:lnTo>
                <a:lnTo>
                  <a:pt x="3668953" y="403669"/>
                </a:lnTo>
                <a:lnTo>
                  <a:pt x="3690874" y="427151"/>
                </a:lnTo>
                <a:lnTo>
                  <a:pt x="3740175" y="407289"/>
                </a:lnTo>
                <a:lnTo>
                  <a:pt x="3751122" y="428942"/>
                </a:lnTo>
                <a:lnTo>
                  <a:pt x="3696347" y="481317"/>
                </a:lnTo>
                <a:lnTo>
                  <a:pt x="3735540" y="558888"/>
                </a:lnTo>
                <a:lnTo>
                  <a:pt x="3771201" y="558952"/>
                </a:lnTo>
                <a:lnTo>
                  <a:pt x="3849713" y="457835"/>
                </a:lnTo>
                <a:lnTo>
                  <a:pt x="3889870" y="493928"/>
                </a:lnTo>
                <a:lnTo>
                  <a:pt x="3731044" y="678167"/>
                </a:lnTo>
                <a:lnTo>
                  <a:pt x="3632454" y="649211"/>
                </a:lnTo>
                <a:lnTo>
                  <a:pt x="3590442" y="759396"/>
                </a:lnTo>
                <a:lnTo>
                  <a:pt x="3747465" y="791870"/>
                </a:lnTo>
                <a:lnTo>
                  <a:pt x="3773017" y="862279"/>
                </a:lnTo>
                <a:lnTo>
                  <a:pt x="3966578" y="974255"/>
                </a:lnTo>
                <a:lnTo>
                  <a:pt x="4093121" y="800265"/>
                </a:lnTo>
                <a:lnTo>
                  <a:pt x="4039616" y="748499"/>
                </a:lnTo>
                <a:lnTo>
                  <a:pt x="4061510" y="714235"/>
                </a:lnTo>
                <a:lnTo>
                  <a:pt x="4120134" y="763117"/>
                </a:lnTo>
                <a:lnTo>
                  <a:pt x="4161040" y="714235"/>
                </a:lnTo>
                <a:lnTo>
                  <a:pt x="4191228" y="678167"/>
                </a:lnTo>
                <a:lnTo>
                  <a:pt x="4229836" y="632040"/>
                </a:lnTo>
                <a:lnTo>
                  <a:pt x="4155211" y="472147"/>
                </a:lnTo>
                <a:lnTo>
                  <a:pt x="4154513" y="457835"/>
                </a:lnTo>
                <a:lnTo>
                  <a:pt x="4152074" y="407289"/>
                </a:lnTo>
                <a:lnTo>
                  <a:pt x="4151058" y="386054"/>
                </a:lnTo>
                <a:lnTo>
                  <a:pt x="4110266" y="318820"/>
                </a:lnTo>
                <a:lnTo>
                  <a:pt x="3989374" y="119557"/>
                </a:lnTo>
                <a:lnTo>
                  <a:pt x="3982885" y="0"/>
                </a:lnTo>
                <a:lnTo>
                  <a:pt x="3420707" y="0"/>
                </a:lnTo>
                <a:lnTo>
                  <a:pt x="3388233" y="160566"/>
                </a:lnTo>
                <a:lnTo>
                  <a:pt x="3458705" y="246659"/>
                </a:lnTo>
                <a:lnTo>
                  <a:pt x="3392373" y="349148"/>
                </a:lnTo>
                <a:lnTo>
                  <a:pt x="3334550" y="276733"/>
                </a:lnTo>
                <a:lnTo>
                  <a:pt x="3330181" y="271259"/>
                </a:lnTo>
                <a:lnTo>
                  <a:pt x="3313607" y="25260"/>
                </a:lnTo>
                <a:lnTo>
                  <a:pt x="3336531" y="0"/>
                </a:lnTo>
                <a:lnTo>
                  <a:pt x="3082379" y="0"/>
                </a:lnTo>
                <a:lnTo>
                  <a:pt x="2987471" y="254850"/>
                </a:lnTo>
                <a:lnTo>
                  <a:pt x="2655811" y="276733"/>
                </a:lnTo>
                <a:lnTo>
                  <a:pt x="2236089" y="0"/>
                </a:lnTo>
                <a:lnTo>
                  <a:pt x="465797" y="0"/>
                </a:lnTo>
                <a:lnTo>
                  <a:pt x="267792" y="407924"/>
                </a:lnTo>
                <a:lnTo>
                  <a:pt x="351294" y="682459"/>
                </a:lnTo>
                <a:lnTo>
                  <a:pt x="427672" y="697572"/>
                </a:lnTo>
                <a:lnTo>
                  <a:pt x="386918" y="768108"/>
                </a:lnTo>
                <a:lnTo>
                  <a:pt x="0" y="954328"/>
                </a:lnTo>
                <a:lnTo>
                  <a:pt x="35661" y="979500"/>
                </a:lnTo>
                <a:lnTo>
                  <a:pt x="519303" y="803338"/>
                </a:lnTo>
                <a:lnTo>
                  <a:pt x="702589" y="586816"/>
                </a:lnTo>
                <a:lnTo>
                  <a:pt x="1108011" y="757720"/>
                </a:lnTo>
                <a:lnTo>
                  <a:pt x="1439684" y="1566799"/>
                </a:lnTo>
                <a:lnTo>
                  <a:pt x="1307007" y="2375878"/>
                </a:lnTo>
                <a:lnTo>
                  <a:pt x="1796224" y="3210839"/>
                </a:lnTo>
                <a:lnTo>
                  <a:pt x="1850123" y="3219043"/>
                </a:lnTo>
                <a:lnTo>
                  <a:pt x="1846541" y="3211169"/>
                </a:lnTo>
                <a:lnTo>
                  <a:pt x="1622094" y="2714764"/>
                </a:lnTo>
                <a:lnTo>
                  <a:pt x="1655267" y="2727058"/>
                </a:lnTo>
                <a:lnTo>
                  <a:pt x="1933028" y="3239541"/>
                </a:lnTo>
                <a:lnTo>
                  <a:pt x="2225065" y="3452355"/>
                </a:lnTo>
                <a:lnTo>
                  <a:pt x="2380107" y="3437547"/>
                </a:lnTo>
                <a:lnTo>
                  <a:pt x="2645219" y="3580981"/>
                </a:lnTo>
                <a:lnTo>
                  <a:pt x="2708478" y="3669639"/>
                </a:lnTo>
                <a:lnTo>
                  <a:pt x="2899016" y="3753358"/>
                </a:lnTo>
                <a:lnTo>
                  <a:pt x="3053804" y="3884561"/>
                </a:lnTo>
                <a:lnTo>
                  <a:pt x="2921139" y="4234459"/>
                </a:lnTo>
                <a:lnTo>
                  <a:pt x="3363353" y="4912271"/>
                </a:lnTo>
                <a:lnTo>
                  <a:pt x="3429685" y="6399174"/>
                </a:lnTo>
                <a:lnTo>
                  <a:pt x="3672929" y="6770840"/>
                </a:lnTo>
                <a:lnTo>
                  <a:pt x="3938270" y="6727152"/>
                </a:lnTo>
                <a:lnTo>
                  <a:pt x="3916146" y="6595961"/>
                </a:lnTo>
                <a:lnTo>
                  <a:pt x="3783469" y="6595961"/>
                </a:lnTo>
                <a:lnTo>
                  <a:pt x="3770515" y="6202515"/>
                </a:lnTo>
                <a:lnTo>
                  <a:pt x="4400753" y="5223154"/>
                </a:lnTo>
                <a:lnTo>
                  <a:pt x="4690021" y="5065306"/>
                </a:lnTo>
                <a:lnTo>
                  <a:pt x="4889030" y="4540529"/>
                </a:lnTo>
                <a:close/>
              </a:path>
            </a:pathLst>
          </a:custGeom>
          <a:solidFill>
            <a:srgbClr val="93A6D5">
              <a:alpha val="2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7">
            <a:extLst>
              <a:ext uri="{FF2B5EF4-FFF2-40B4-BE49-F238E27FC236}">
                <a16:creationId xmlns:a16="http://schemas.microsoft.com/office/drawing/2014/main" id="{30F7094F-CC7A-314A-ADFA-534341C7CEA9}"/>
              </a:ext>
            </a:extLst>
          </p:cNvPr>
          <p:cNvSpPr/>
          <p:nvPr userDrawn="1"/>
        </p:nvSpPr>
        <p:spPr>
          <a:xfrm>
            <a:off x="12064696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A584C85E-7648-2940-9018-D1F372EC0A98}"/>
              </a:ext>
            </a:extLst>
          </p:cNvPr>
          <p:cNvSpPr/>
          <p:nvPr userDrawn="1"/>
        </p:nvSpPr>
        <p:spPr>
          <a:xfrm>
            <a:off x="12066223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CDB160AD-DDC7-0540-A12B-689FB363AF18}"/>
              </a:ext>
            </a:extLst>
          </p:cNvPr>
          <p:cNvSpPr/>
          <p:nvPr userDrawn="1"/>
        </p:nvSpPr>
        <p:spPr>
          <a:xfrm>
            <a:off x="11895035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" name="object 10">
            <a:extLst>
              <a:ext uri="{FF2B5EF4-FFF2-40B4-BE49-F238E27FC236}">
                <a16:creationId xmlns:a16="http://schemas.microsoft.com/office/drawing/2014/main" id="{19900CD4-FED7-5F4C-821A-6A54883A65C5}"/>
              </a:ext>
            </a:extLst>
          </p:cNvPr>
          <p:cNvSpPr/>
          <p:nvPr userDrawn="1"/>
        </p:nvSpPr>
        <p:spPr>
          <a:xfrm>
            <a:off x="11896559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5" name="object 11">
            <a:extLst>
              <a:ext uri="{FF2B5EF4-FFF2-40B4-BE49-F238E27FC236}">
                <a16:creationId xmlns:a16="http://schemas.microsoft.com/office/drawing/2014/main" id="{D4E517B1-332E-2D45-A2E2-0460A27F8302}"/>
              </a:ext>
            </a:extLst>
          </p:cNvPr>
          <p:cNvSpPr/>
          <p:nvPr userDrawn="1"/>
        </p:nvSpPr>
        <p:spPr>
          <a:xfrm>
            <a:off x="11725371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6" name="object 12">
            <a:extLst>
              <a:ext uri="{FF2B5EF4-FFF2-40B4-BE49-F238E27FC236}">
                <a16:creationId xmlns:a16="http://schemas.microsoft.com/office/drawing/2014/main" id="{21CC62C7-43B3-1640-8F9F-A80E4446FC0B}"/>
              </a:ext>
            </a:extLst>
          </p:cNvPr>
          <p:cNvSpPr/>
          <p:nvPr userDrawn="1"/>
        </p:nvSpPr>
        <p:spPr>
          <a:xfrm>
            <a:off x="11726895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0E3F6592-D253-8D4C-9140-7CEDC631C213}"/>
              </a:ext>
            </a:extLst>
          </p:cNvPr>
          <p:cNvSpPr/>
          <p:nvPr userDrawn="1"/>
        </p:nvSpPr>
        <p:spPr>
          <a:xfrm>
            <a:off x="11555710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8" name="object 14">
            <a:extLst>
              <a:ext uri="{FF2B5EF4-FFF2-40B4-BE49-F238E27FC236}">
                <a16:creationId xmlns:a16="http://schemas.microsoft.com/office/drawing/2014/main" id="{86FCB684-7F3E-EF45-8CB6-1F5FE53E0E6D}"/>
              </a:ext>
            </a:extLst>
          </p:cNvPr>
          <p:cNvSpPr/>
          <p:nvPr userDrawn="1"/>
        </p:nvSpPr>
        <p:spPr>
          <a:xfrm>
            <a:off x="11557234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9" name="object 15">
            <a:extLst>
              <a:ext uri="{FF2B5EF4-FFF2-40B4-BE49-F238E27FC236}">
                <a16:creationId xmlns:a16="http://schemas.microsoft.com/office/drawing/2014/main" id="{FAAF79AE-1818-1A41-9983-B4EED7D81EFA}"/>
              </a:ext>
            </a:extLst>
          </p:cNvPr>
          <p:cNvSpPr/>
          <p:nvPr userDrawn="1"/>
        </p:nvSpPr>
        <p:spPr>
          <a:xfrm>
            <a:off x="11386046" y="4383820"/>
            <a:ext cx="47322" cy="47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800"/>
                </a:lnTo>
                <a:lnTo>
                  <a:pt x="849" y="15004"/>
                </a:lnTo>
                <a:lnTo>
                  <a:pt x="3163" y="18437"/>
                </a:lnTo>
                <a:lnTo>
                  <a:pt x="6596" y="20751"/>
                </a:lnTo>
                <a:lnTo>
                  <a:pt x="10800" y="21600"/>
                </a:lnTo>
                <a:lnTo>
                  <a:pt x="15004" y="20751"/>
                </a:lnTo>
                <a:lnTo>
                  <a:pt x="18437" y="18437"/>
                </a:lnTo>
                <a:lnTo>
                  <a:pt x="20751" y="15004"/>
                </a:lnTo>
                <a:lnTo>
                  <a:pt x="21600" y="10800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0" name="object 16">
            <a:extLst>
              <a:ext uri="{FF2B5EF4-FFF2-40B4-BE49-F238E27FC236}">
                <a16:creationId xmlns:a16="http://schemas.microsoft.com/office/drawing/2014/main" id="{A88FC93D-3354-7947-BA7D-0E73160F1000}"/>
              </a:ext>
            </a:extLst>
          </p:cNvPr>
          <p:cNvSpPr/>
          <p:nvPr userDrawn="1"/>
        </p:nvSpPr>
        <p:spPr>
          <a:xfrm>
            <a:off x="11388552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" name="object 17">
            <a:extLst>
              <a:ext uri="{FF2B5EF4-FFF2-40B4-BE49-F238E27FC236}">
                <a16:creationId xmlns:a16="http://schemas.microsoft.com/office/drawing/2014/main" id="{70EEB6D9-4EBE-E843-8356-90656147A59C}"/>
              </a:ext>
            </a:extLst>
          </p:cNvPr>
          <p:cNvSpPr/>
          <p:nvPr userDrawn="1"/>
        </p:nvSpPr>
        <p:spPr>
          <a:xfrm>
            <a:off x="11218891" y="4213762"/>
            <a:ext cx="47322" cy="47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6596" y="848"/>
                </a:lnTo>
                <a:lnTo>
                  <a:pt x="3163" y="3163"/>
                </a:lnTo>
                <a:lnTo>
                  <a:pt x="849" y="6595"/>
                </a:lnTo>
                <a:lnTo>
                  <a:pt x="0" y="10797"/>
                </a:lnTo>
                <a:lnTo>
                  <a:pt x="849" y="15003"/>
                </a:lnTo>
                <a:lnTo>
                  <a:pt x="3163" y="18436"/>
                </a:lnTo>
                <a:lnTo>
                  <a:pt x="6596" y="20752"/>
                </a:lnTo>
                <a:lnTo>
                  <a:pt x="10800" y="21600"/>
                </a:lnTo>
                <a:lnTo>
                  <a:pt x="15004" y="20752"/>
                </a:lnTo>
                <a:lnTo>
                  <a:pt x="18437" y="18436"/>
                </a:lnTo>
                <a:lnTo>
                  <a:pt x="20751" y="15003"/>
                </a:lnTo>
                <a:lnTo>
                  <a:pt x="21600" y="10797"/>
                </a:lnTo>
                <a:lnTo>
                  <a:pt x="20751" y="6595"/>
                </a:lnTo>
                <a:lnTo>
                  <a:pt x="18437" y="3163"/>
                </a:lnTo>
                <a:lnTo>
                  <a:pt x="15004" y="848"/>
                </a:lnTo>
                <a:lnTo>
                  <a:pt x="10800" y="0"/>
                </a:lnTo>
                <a:close/>
              </a:path>
            </a:pathLst>
          </a:custGeom>
          <a:solidFill>
            <a:srgbClr val="8154A2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30" name="object 26" descr="object 26">
            <a:extLst>
              <a:ext uri="{FF2B5EF4-FFF2-40B4-BE49-F238E27FC236}">
                <a16:creationId xmlns:a16="http://schemas.microsoft.com/office/drawing/2014/main" id="{C9039D5A-EC29-3740-943A-AF8D4ADAFD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567530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object 27" descr="object 27">
            <a:extLst>
              <a:ext uri="{FF2B5EF4-FFF2-40B4-BE49-F238E27FC236}">
                <a16:creationId xmlns:a16="http://schemas.microsoft.com/office/drawing/2014/main" id="{F40E5D20-B4EF-7E49-AD51-BE75AE16DA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567530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object 28" descr="object 28">
            <a:extLst>
              <a:ext uri="{FF2B5EF4-FFF2-40B4-BE49-F238E27FC236}">
                <a16:creationId xmlns:a16="http://schemas.microsoft.com/office/drawing/2014/main" id="{8FE84A07-D0FA-C84B-94DB-1926C9164E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5919006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3" name="object 29" descr="object 29">
            <a:extLst>
              <a:ext uri="{FF2B5EF4-FFF2-40B4-BE49-F238E27FC236}">
                <a16:creationId xmlns:a16="http://schemas.microsoft.com/office/drawing/2014/main" id="{D9B00EB2-892B-584B-91DD-C18AEEF1BB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5919006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object 30" descr="object 30">
            <a:extLst>
              <a:ext uri="{FF2B5EF4-FFF2-40B4-BE49-F238E27FC236}">
                <a16:creationId xmlns:a16="http://schemas.microsoft.com/office/drawing/2014/main" id="{7A676001-FA95-6E4D-97AB-92F4F17C39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616271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object 31" descr="object 31">
            <a:extLst>
              <a:ext uri="{FF2B5EF4-FFF2-40B4-BE49-F238E27FC236}">
                <a16:creationId xmlns:a16="http://schemas.microsoft.com/office/drawing/2014/main" id="{D6C54D22-36B5-134D-8820-F33D6FC826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616271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object 32" descr="object 32">
            <a:extLst>
              <a:ext uri="{FF2B5EF4-FFF2-40B4-BE49-F238E27FC236}">
                <a16:creationId xmlns:a16="http://schemas.microsoft.com/office/drawing/2014/main" id="{FBF75929-1FB1-904C-A887-1A7555486F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6406419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7" name="object 33" descr="object 33">
            <a:extLst>
              <a:ext uri="{FF2B5EF4-FFF2-40B4-BE49-F238E27FC236}">
                <a16:creationId xmlns:a16="http://schemas.microsoft.com/office/drawing/2014/main" id="{B7A7C974-0C11-3D43-9EB0-6059004BE9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6406419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object 34" descr="object 34">
            <a:extLst>
              <a:ext uri="{FF2B5EF4-FFF2-40B4-BE49-F238E27FC236}">
                <a16:creationId xmlns:a16="http://schemas.microsoft.com/office/drawing/2014/main" id="{0C37CB85-B3BE-7D4E-978B-09EE6AF26D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665012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object 35" descr="object 35">
            <a:extLst>
              <a:ext uri="{FF2B5EF4-FFF2-40B4-BE49-F238E27FC236}">
                <a16:creationId xmlns:a16="http://schemas.microsoft.com/office/drawing/2014/main" id="{6409A902-C9ED-4149-A466-B7125CA7A4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4700430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object 36" descr="object 36">
            <a:extLst>
              <a:ext uri="{FF2B5EF4-FFF2-40B4-BE49-F238E27FC236}">
                <a16:creationId xmlns:a16="http://schemas.microsoft.com/office/drawing/2014/main" id="{88FD627B-DDA1-F94C-B35C-F388086F12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9993" y="494413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object 37" descr="object 37">
            <a:extLst>
              <a:ext uri="{FF2B5EF4-FFF2-40B4-BE49-F238E27FC236}">
                <a16:creationId xmlns:a16="http://schemas.microsoft.com/office/drawing/2014/main" id="{7F699399-7B9A-B44D-A1D8-2A4B78AF42D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252" y="4944135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object 38" descr="object 38">
            <a:extLst>
              <a:ext uri="{FF2B5EF4-FFF2-40B4-BE49-F238E27FC236}">
                <a16:creationId xmlns:a16="http://schemas.microsoft.com/office/drawing/2014/main" id="{6102A966-7162-5944-9610-7AE6EB2554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518784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object 39" descr="object 39">
            <a:extLst>
              <a:ext uri="{FF2B5EF4-FFF2-40B4-BE49-F238E27FC236}">
                <a16:creationId xmlns:a16="http://schemas.microsoft.com/office/drawing/2014/main" id="{A1AAD743-1573-2747-8FD1-31D6CB97D2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5187841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object 40" descr="object 40">
            <a:extLst>
              <a:ext uri="{FF2B5EF4-FFF2-40B4-BE49-F238E27FC236}">
                <a16:creationId xmlns:a16="http://schemas.microsoft.com/office/drawing/2014/main" id="{88150F4B-B06A-824D-9024-B766A0A613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993" y="5431547"/>
            <a:ext cx="67985" cy="67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object 41" descr="object 41">
            <a:extLst>
              <a:ext uri="{FF2B5EF4-FFF2-40B4-BE49-F238E27FC236}">
                <a16:creationId xmlns:a16="http://schemas.microsoft.com/office/drawing/2014/main" id="{B5ECD76C-09A7-F848-B841-9DD4D3A5761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252" y="5431547"/>
            <a:ext cx="67985" cy="67972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object 63">
            <a:extLst>
              <a:ext uri="{FF2B5EF4-FFF2-40B4-BE49-F238E27FC236}">
                <a16:creationId xmlns:a16="http://schemas.microsoft.com/office/drawing/2014/main" id="{62D86C52-29BE-6C49-9FDA-4AB527A6FEA3}"/>
              </a:ext>
            </a:extLst>
          </p:cNvPr>
          <p:cNvSpPr/>
          <p:nvPr userDrawn="1"/>
        </p:nvSpPr>
        <p:spPr>
          <a:xfrm>
            <a:off x="-1" y="734998"/>
            <a:ext cx="659424" cy="108002"/>
          </a:xfrm>
          <a:prstGeom prst="rect">
            <a:avLst/>
          </a:prstGeom>
          <a:solidFill>
            <a:srgbClr val="FFD53A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51" name="Picture 65" descr="Picture 65">
            <a:extLst>
              <a:ext uri="{FF2B5EF4-FFF2-40B4-BE49-F238E27FC236}">
                <a16:creationId xmlns:a16="http://schemas.microsoft.com/office/drawing/2014/main" id="{A785A28C-0507-934F-8963-65AB11D8CD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72800" y="6206835"/>
            <a:ext cx="883920" cy="401784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898725" y="514369"/>
            <a:ext cx="4623302" cy="146880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dirty="0"/>
              <a:t>Title Text</a:t>
            </a:r>
          </a:p>
        </p:txBody>
      </p:sp>
      <p:sp>
        <p:nvSpPr>
          <p:cNvPr id="61" name="object 443">
            <a:extLst>
              <a:ext uri="{FF2B5EF4-FFF2-40B4-BE49-F238E27FC236}">
                <a16:creationId xmlns:a16="http://schemas.microsoft.com/office/drawing/2014/main" id="{5D2219A4-7F59-2A4C-B788-11724823FD0B}"/>
              </a:ext>
            </a:extLst>
          </p:cNvPr>
          <p:cNvSpPr/>
          <p:nvPr userDrawn="1"/>
        </p:nvSpPr>
        <p:spPr>
          <a:xfrm>
            <a:off x="5340324" y="410844"/>
            <a:ext cx="324004" cy="324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9600"/>
                </a:lnTo>
                <a:lnTo>
                  <a:pt x="12000" y="9600"/>
                </a:lnTo>
                <a:lnTo>
                  <a:pt x="1200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162D91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1F65DD9-E75D-9D48-8411-8B2D073DE173}"/>
              </a:ext>
            </a:extLst>
          </p:cNvPr>
          <p:cNvGrpSpPr/>
          <p:nvPr userDrawn="1"/>
        </p:nvGrpSpPr>
        <p:grpSpPr>
          <a:xfrm>
            <a:off x="0" y="2458459"/>
            <a:ext cx="5924645" cy="4399783"/>
            <a:chOff x="0" y="2458459"/>
            <a:chExt cx="5924645" cy="4399783"/>
          </a:xfrm>
        </p:grpSpPr>
        <p:sp>
          <p:nvSpPr>
            <p:cNvPr id="63" name="object 84">
              <a:extLst>
                <a:ext uri="{FF2B5EF4-FFF2-40B4-BE49-F238E27FC236}">
                  <a16:creationId xmlns:a16="http://schemas.microsoft.com/office/drawing/2014/main" id="{E7FDD97C-4744-FF43-9BE9-3A5836213EE1}"/>
                </a:ext>
              </a:extLst>
            </p:cNvPr>
            <p:cNvSpPr/>
            <p:nvPr/>
          </p:nvSpPr>
          <p:spPr>
            <a:xfrm>
              <a:off x="5826219" y="6042267"/>
              <a:ext cx="98425" cy="815975"/>
            </a:xfrm>
            <a:custGeom>
              <a:avLst/>
              <a:gdLst/>
              <a:ahLst/>
              <a:cxnLst/>
              <a:rect l="l" t="t" r="r" b="b"/>
              <a:pathLst>
                <a:path w="98425" h="815975">
                  <a:moveTo>
                    <a:pt x="0" y="815732"/>
                  </a:moveTo>
                  <a:lnTo>
                    <a:pt x="13762" y="756410"/>
                  </a:lnTo>
                  <a:lnTo>
                    <a:pt x="23605" y="710609"/>
                  </a:lnTo>
                  <a:lnTo>
                    <a:pt x="32859" y="664592"/>
                  </a:lnTo>
                  <a:lnTo>
                    <a:pt x="41521" y="618363"/>
                  </a:lnTo>
                  <a:lnTo>
                    <a:pt x="49585" y="571926"/>
                  </a:lnTo>
                  <a:lnTo>
                    <a:pt x="57049" y="525286"/>
                  </a:lnTo>
                  <a:lnTo>
                    <a:pt x="63907" y="478447"/>
                  </a:lnTo>
                  <a:lnTo>
                    <a:pt x="70156" y="431413"/>
                  </a:lnTo>
                  <a:lnTo>
                    <a:pt x="75792" y="384187"/>
                  </a:lnTo>
                  <a:lnTo>
                    <a:pt x="80810" y="336775"/>
                  </a:lnTo>
                  <a:lnTo>
                    <a:pt x="85206" y="289179"/>
                  </a:lnTo>
                  <a:lnTo>
                    <a:pt x="88977" y="241405"/>
                  </a:lnTo>
                  <a:lnTo>
                    <a:pt x="92117" y="193457"/>
                  </a:lnTo>
                  <a:lnTo>
                    <a:pt x="94624" y="145338"/>
                  </a:lnTo>
                  <a:lnTo>
                    <a:pt x="96492" y="97053"/>
                  </a:lnTo>
                  <a:lnTo>
                    <a:pt x="97718" y="48605"/>
                  </a:lnTo>
                  <a:lnTo>
                    <a:pt x="98298" y="0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85">
              <a:extLst>
                <a:ext uri="{FF2B5EF4-FFF2-40B4-BE49-F238E27FC236}">
                  <a16:creationId xmlns:a16="http://schemas.microsoft.com/office/drawing/2014/main" id="{A9EF5056-8B50-B049-8376-6F5D852014B7}"/>
                </a:ext>
              </a:extLst>
            </p:cNvPr>
            <p:cNvSpPr/>
            <p:nvPr/>
          </p:nvSpPr>
          <p:spPr>
            <a:xfrm>
              <a:off x="2378805" y="2458459"/>
              <a:ext cx="3545840" cy="3526790"/>
            </a:xfrm>
            <a:custGeom>
              <a:avLst/>
              <a:gdLst/>
              <a:ahLst/>
              <a:cxnLst/>
              <a:rect l="l" t="t" r="r" b="b"/>
              <a:pathLst>
                <a:path w="3545840" h="3526790">
                  <a:moveTo>
                    <a:pt x="3545560" y="3526663"/>
                  </a:moveTo>
                  <a:lnTo>
                    <a:pt x="3544727" y="3478118"/>
                  </a:lnTo>
                  <a:lnTo>
                    <a:pt x="3543249" y="3429734"/>
                  </a:lnTo>
                  <a:lnTo>
                    <a:pt x="3541131" y="3381513"/>
                  </a:lnTo>
                  <a:lnTo>
                    <a:pt x="3538375" y="3333461"/>
                  </a:lnTo>
                  <a:lnTo>
                    <a:pt x="3534988" y="3285580"/>
                  </a:lnTo>
                  <a:lnTo>
                    <a:pt x="3530972" y="3237876"/>
                  </a:lnTo>
                  <a:lnTo>
                    <a:pt x="3526332" y="3190351"/>
                  </a:lnTo>
                  <a:lnTo>
                    <a:pt x="3521071" y="3143012"/>
                  </a:lnTo>
                  <a:lnTo>
                    <a:pt x="3515195" y="3095861"/>
                  </a:lnTo>
                  <a:lnTo>
                    <a:pt x="3508707" y="3048902"/>
                  </a:lnTo>
                  <a:lnTo>
                    <a:pt x="3501611" y="3002140"/>
                  </a:lnTo>
                  <a:lnTo>
                    <a:pt x="3493912" y="2955580"/>
                  </a:lnTo>
                  <a:lnTo>
                    <a:pt x="3485613" y="2909224"/>
                  </a:lnTo>
                  <a:lnTo>
                    <a:pt x="3476719" y="2863078"/>
                  </a:lnTo>
                  <a:lnTo>
                    <a:pt x="3467234" y="2817144"/>
                  </a:lnTo>
                  <a:lnTo>
                    <a:pt x="3457162" y="2771429"/>
                  </a:lnTo>
                  <a:lnTo>
                    <a:pt x="3446506" y="2725935"/>
                  </a:lnTo>
                  <a:lnTo>
                    <a:pt x="3435272" y="2680666"/>
                  </a:lnTo>
                  <a:lnTo>
                    <a:pt x="3423463" y="2635627"/>
                  </a:lnTo>
                  <a:lnTo>
                    <a:pt x="3411084" y="2590823"/>
                  </a:lnTo>
                  <a:lnTo>
                    <a:pt x="3398138" y="2546256"/>
                  </a:lnTo>
                  <a:lnTo>
                    <a:pt x="3384630" y="2501932"/>
                  </a:lnTo>
                  <a:lnTo>
                    <a:pt x="3370563" y="2457853"/>
                  </a:lnTo>
                  <a:lnTo>
                    <a:pt x="3355943" y="2414026"/>
                  </a:lnTo>
                  <a:lnTo>
                    <a:pt x="3340773" y="2370452"/>
                  </a:lnTo>
                  <a:lnTo>
                    <a:pt x="3325056" y="2327138"/>
                  </a:lnTo>
                  <a:lnTo>
                    <a:pt x="3308798" y="2284086"/>
                  </a:lnTo>
                  <a:lnTo>
                    <a:pt x="3292003" y="2241302"/>
                  </a:lnTo>
                  <a:lnTo>
                    <a:pt x="3274674" y="2198788"/>
                  </a:lnTo>
                  <a:lnTo>
                    <a:pt x="3256815" y="2156549"/>
                  </a:lnTo>
                  <a:lnTo>
                    <a:pt x="3238432" y="2114590"/>
                  </a:lnTo>
                  <a:lnTo>
                    <a:pt x="3219527" y="2072914"/>
                  </a:lnTo>
                  <a:lnTo>
                    <a:pt x="3200106" y="2031526"/>
                  </a:lnTo>
                  <a:lnTo>
                    <a:pt x="3180171" y="1990430"/>
                  </a:lnTo>
                  <a:lnTo>
                    <a:pt x="3159728" y="1949629"/>
                  </a:lnTo>
                  <a:lnTo>
                    <a:pt x="3138781" y="1909128"/>
                  </a:lnTo>
                  <a:lnTo>
                    <a:pt x="3117333" y="1868932"/>
                  </a:lnTo>
                  <a:lnTo>
                    <a:pt x="3095388" y="1829043"/>
                  </a:lnTo>
                  <a:lnTo>
                    <a:pt x="3072952" y="1789467"/>
                  </a:lnTo>
                  <a:lnTo>
                    <a:pt x="3050027" y="1750207"/>
                  </a:lnTo>
                  <a:lnTo>
                    <a:pt x="3026618" y="1711268"/>
                  </a:lnTo>
                  <a:lnTo>
                    <a:pt x="3002730" y="1672654"/>
                  </a:lnTo>
                  <a:lnTo>
                    <a:pt x="2978365" y="1634368"/>
                  </a:lnTo>
                  <a:lnTo>
                    <a:pt x="2953530" y="1596415"/>
                  </a:lnTo>
                  <a:lnTo>
                    <a:pt x="2928226" y="1558799"/>
                  </a:lnTo>
                  <a:lnTo>
                    <a:pt x="2902460" y="1521525"/>
                  </a:lnTo>
                  <a:lnTo>
                    <a:pt x="2876234" y="1484596"/>
                  </a:lnTo>
                  <a:lnTo>
                    <a:pt x="2849553" y="1448016"/>
                  </a:lnTo>
                  <a:lnTo>
                    <a:pt x="2822422" y="1411790"/>
                  </a:lnTo>
                  <a:lnTo>
                    <a:pt x="2794843" y="1375921"/>
                  </a:lnTo>
                  <a:lnTo>
                    <a:pt x="2766822" y="1340415"/>
                  </a:lnTo>
                  <a:lnTo>
                    <a:pt x="2738362" y="1305274"/>
                  </a:lnTo>
                  <a:lnTo>
                    <a:pt x="2709468" y="1270503"/>
                  </a:lnTo>
                  <a:lnTo>
                    <a:pt x="2680143" y="1236107"/>
                  </a:lnTo>
                  <a:lnTo>
                    <a:pt x="2650392" y="1202088"/>
                  </a:lnTo>
                  <a:lnTo>
                    <a:pt x="2620219" y="1168453"/>
                  </a:lnTo>
                  <a:lnTo>
                    <a:pt x="2589628" y="1135203"/>
                  </a:lnTo>
                  <a:lnTo>
                    <a:pt x="2558624" y="1102345"/>
                  </a:lnTo>
                  <a:lnTo>
                    <a:pt x="2527209" y="1069881"/>
                  </a:lnTo>
                  <a:lnTo>
                    <a:pt x="2495389" y="1037817"/>
                  </a:lnTo>
                  <a:lnTo>
                    <a:pt x="2463168" y="1006155"/>
                  </a:lnTo>
                  <a:lnTo>
                    <a:pt x="2430549" y="974900"/>
                  </a:lnTo>
                  <a:lnTo>
                    <a:pt x="2397537" y="944057"/>
                  </a:lnTo>
                  <a:lnTo>
                    <a:pt x="2364136" y="913629"/>
                  </a:lnTo>
                  <a:lnTo>
                    <a:pt x="2330350" y="883621"/>
                  </a:lnTo>
                  <a:lnTo>
                    <a:pt x="2296183" y="854037"/>
                  </a:lnTo>
                  <a:lnTo>
                    <a:pt x="2261640" y="824880"/>
                  </a:lnTo>
                  <a:lnTo>
                    <a:pt x="2226724" y="796155"/>
                  </a:lnTo>
                  <a:lnTo>
                    <a:pt x="2191439" y="767867"/>
                  </a:lnTo>
                  <a:lnTo>
                    <a:pt x="2155790" y="740018"/>
                  </a:lnTo>
                  <a:lnTo>
                    <a:pt x="2119781" y="712614"/>
                  </a:lnTo>
                  <a:lnTo>
                    <a:pt x="2083416" y="685658"/>
                  </a:lnTo>
                  <a:lnTo>
                    <a:pt x="2046699" y="659155"/>
                  </a:lnTo>
                  <a:lnTo>
                    <a:pt x="2009634" y="633109"/>
                  </a:lnTo>
                  <a:lnTo>
                    <a:pt x="1972226" y="607523"/>
                  </a:lnTo>
                  <a:lnTo>
                    <a:pt x="1934478" y="582402"/>
                  </a:lnTo>
                  <a:lnTo>
                    <a:pt x="1896394" y="557751"/>
                  </a:lnTo>
                  <a:lnTo>
                    <a:pt x="1857979" y="533572"/>
                  </a:lnTo>
                  <a:lnTo>
                    <a:pt x="1819237" y="509871"/>
                  </a:lnTo>
                  <a:lnTo>
                    <a:pt x="1780172" y="486651"/>
                  </a:lnTo>
                  <a:lnTo>
                    <a:pt x="1740788" y="463917"/>
                  </a:lnTo>
                  <a:lnTo>
                    <a:pt x="1701089" y="441673"/>
                  </a:lnTo>
                  <a:lnTo>
                    <a:pt x="1661079" y="419922"/>
                  </a:lnTo>
                  <a:lnTo>
                    <a:pt x="1620763" y="398669"/>
                  </a:lnTo>
                  <a:lnTo>
                    <a:pt x="1580144" y="377919"/>
                  </a:lnTo>
                  <a:lnTo>
                    <a:pt x="1539227" y="357674"/>
                  </a:lnTo>
                  <a:lnTo>
                    <a:pt x="1498016" y="337940"/>
                  </a:lnTo>
                  <a:lnTo>
                    <a:pt x="1456514" y="318720"/>
                  </a:lnTo>
                  <a:lnTo>
                    <a:pt x="1414727" y="300019"/>
                  </a:lnTo>
                  <a:lnTo>
                    <a:pt x="1372658" y="281841"/>
                  </a:lnTo>
                  <a:lnTo>
                    <a:pt x="1330311" y="264189"/>
                  </a:lnTo>
                  <a:lnTo>
                    <a:pt x="1287691" y="247069"/>
                  </a:lnTo>
                  <a:lnTo>
                    <a:pt x="1244801" y="230483"/>
                  </a:lnTo>
                  <a:lnTo>
                    <a:pt x="1201646" y="214437"/>
                  </a:lnTo>
                  <a:lnTo>
                    <a:pt x="1158230" y="198933"/>
                  </a:lnTo>
                  <a:lnTo>
                    <a:pt x="1114557" y="183978"/>
                  </a:lnTo>
                  <a:lnTo>
                    <a:pt x="1070630" y="169574"/>
                  </a:lnTo>
                  <a:lnTo>
                    <a:pt x="1026455" y="155725"/>
                  </a:lnTo>
                  <a:lnTo>
                    <a:pt x="982035" y="142437"/>
                  </a:lnTo>
                  <a:lnTo>
                    <a:pt x="937375" y="129712"/>
                  </a:lnTo>
                  <a:lnTo>
                    <a:pt x="892478" y="117555"/>
                  </a:lnTo>
                  <a:lnTo>
                    <a:pt x="847349" y="105971"/>
                  </a:lnTo>
                  <a:lnTo>
                    <a:pt x="801992" y="94963"/>
                  </a:lnTo>
                  <a:lnTo>
                    <a:pt x="756410" y="84535"/>
                  </a:lnTo>
                  <a:lnTo>
                    <a:pt x="710609" y="74692"/>
                  </a:lnTo>
                  <a:lnTo>
                    <a:pt x="664592" y="65438"/>
                  </a:lnTo>
                  <a:lnTo>
                    <a:pt x="618363" y="56776"/>
                  </a:lnTo>
                  <a:lnTo>
                    <a:pt x="571926" y="48712"/>
                  </a:lnTo>
                  <a:lnTo>
                    <a:pt x="525286" y="41248"/>
                  </a:lnTo>
                  <a:lnTo>
                    <a:pt x="478447" y="34390"/>
                  </a:lnTo>
                  <a:lnTo>
                    <a:pt x="431413" y="28141"/>
                  </a:lnTo>
                  <a:lnTo>
                    <a:pt x="384187" y="22505"/>
                  </a:lnTo>
                  <a:lnTo>
                    <a:pt x="336775" y="17487"/>
                  </a:lnTo>
                  <a:lnTo>
                    <a:pt x="289179" y="13091"/>
                  </a:lnTo>
                  <a:lnTo>
                    <a:pt x="241405" y="9320"/>
                  </a:lnTo>
                  <a:lnTo>
                    <a:pt x="193457" y="6180"/>
                  </a:lnTo>
                  <a:lnTo>
                    <a:pt x="145338" y="3673"/>
                  </a:lnTo>
                  <a:lnTo>
                    <a:pt x="97053" y="1805"/>
                  </a:lnTo>
                  <a:lnTo>
                    <a:pt x="48605" y="579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86">
              <a:extLst>
                <a:ext uri="{FF2B5EF4-FFF2-40B4-BE49-F238E27FC236}">
                  <a16:creationId xmlns:a16="http://schemas.microsoft.com/office/drawing/2014/main" id="{DD0D1705-03A1-E948-9456-D06DDB4C5475}"/>
                </a:ext>
              </a:extLst>
            </p:cNvPr>
            <p:cNvSpPr/>
            <p:nvPr/>
          </p:nvSpPr>
          <p:spPr>
            <a:xfrm>
              <a:off x="0" y="2458613"/>
              <a:ext cx="2331218" cy="892810"/>
            </a:xfrm>
            <a:custGeom>
              <a:avLst/>
              <a:gdLst/>
              <a:ahLst/>
              <a:cxnLst/>
              <a:rect l="l" t="t" r="r" b="b"/>
              <a:pathLst>
                <a:path w="2322195" h="892810">
                  <a:moveTo>
                    <a:pt x="2321660" y="0"/>
                  </a:moveTo>
                  <a:lnTo>
                    <a:pt x="2273116" y="833"/>
                  </a:lnTo>
                  <a:lnTo>
                    <a:pt x="2224731" y="2310"/>
                  </a:lnTo>
                  <a:lnTo>
                    <a:pt x="2176511" y="4429"/>
                  </a:lnTo>
                  <a:lnTo>
                    <a:pt x="2128458" y="7184"/>
                  </a:lnTo>
                  <a:lnTo>
                    <a:pt x="2080577" y="10572"/>
                  </a:lnTo>
                  <a:lnTo>
                    <a:pt x="2032873" y="14588"/>
                  </a:lnTo>
                  <a:lnTo>
                    <a:pt x="1985349" y="19228"/>
                  </a:lnTo>
                  <a:lnTo>
                    <a:pt x="1938009" y="24488"/>
                  </a:lnTo>
                  <a:lnTo>
                    <a:pt x="1890858" y="30364"/>
                  </a:lnTo>
                  <a:lnTo>
                    <a:pt x="1843900" y="36852"/>
                  </a:lnTo>
                  <a:lnTo>
                    <a:pt x="1797138" y="43948"/>
                  </a:lnTo>
                  <a:lnTo>
                    <a:pt x="1750577" y="51647"/>
                  </a:lnTo>
                  <a:lnTo>
                    <a:pt x="1704222" y="59946"/>
                  </a:lnTo>
                  <a:lnTo>
                    <a:pt x="1658075" y="68840"/>
                  </a:lnTo>
                  <a:lnTo>
                    <a:pt x="1612142" y="78326"/>
                  </a:lnTo>
                  <a:lnTo>
                    <a:pt x="1566426" y="88398"/>
                  </a:lnTo>
                  <a:lnTo>
                    <a:pt x="1520932" y="99053"/>
                  </a:lnTo>
                  <a:lnTo>
                    <a:pt x="1475664" y="110287"/>
                  </a:lnTo>
                  <a:lnTo>
                    <a:pt x="1430625" y="122096"/>
                  </a:lnTo>
                  <a:lnTo>
                    <a:pt x="1385820" y="134476"/>
                  </a:lnTo>
                  <a:lnTo>
                    <a:pt x="1341253" y="147422"/>
                  </a:lnTo>
                  <a:lnTo>
                    <a:pt x="1296929" y="160930"/>
                  </a:lnTo>
                  <a:lnTo>
                    <a:pt x="1252851" y="174996"/>
                  </a:lnTo>
                  <a:lnTo>
                    <a:pt x="1209023" y="189617"/>
                  </a:lnTo>
                  <a:lnTo>
                    <a:pt x="1165450" y="204787"/>
                  </a:lnTo>
                  <a:lnTo>
                    <a:pt x="1122135" y="220503"/>
                  </a:lnTo>
                  <a:lnTo>
                    <a:pt x="1079084" y="236761"/>
                  </a:lnTo>
                  <a:lnTo>
                    <a:pt x="1036299" y="253557"/>
                  </a:lnTo>
                  <a:lnTo>
                    <a:pt x="993785" y="270886"/>
                  </a:lnTo>
                  <a:lnTo>
                    <a:pt x="951547" y="288744"/>
                  </a:lnTo>
                  <a:lnTo>
                    <a:pt x="909588" y="307128"/>
                  </a:lnTo>
                  <a:lnTo>
                    <a:pt x="867912" y="326032"/>
                  </a:lnTo>
                  <a:lnTo>
                    <a:pt x="826524" y="345454"/>
                  </a:lnTo>
                  <a:lnTo>
                    <a:pt x="785427" y="365388"/>
                  </a:lnTo>
                  <a:lnTo>
                    <a:pt x="744627" y="385831"/>
                  </a:lnTo>
                  <a:lnTo>
                    <a:pt x="704126" y="406779"/>
                  </a:lnTo>
                  <a:lnTo>
                    <a:pt x="663929" y="428227"/>
                  </a:lnTo>
                  <a:lnTo>
                    <a:pt x="624041" y="450171"/>
                  </a:lnTo>
                  <a:lnTo>
                    <a:pt x="584464" y="472608"/>
                  </a:lnTo>
                  <a:lnTo>
                    <a:pt x="545205" y="495533"/>
                  </a:lnTo>
                  <a:lnTo>
                    <a:pt x="506265" y="518941"/>
                  </a:lnTo>
                  <a:lnTo>
                    <a:pt x="467651" y="542830"/>
                  </a:lnTo>
                  <a:lnTo>
                    <a:pt x="429365" y="567194"/>
                  </a:lnTo>
                  <a:lnTo>
                    <a:pt x="391412" y="592030"/>
                  </a:lnTo>
                  <a:lnTo>
                    <a:pt x="353797" y="617333"/>
                  </a:lnTo>
                  <a:lnTo>
                    <a:pt x="316522" y="643100"/>
                  </a:lnTo>
                  <a:lnTo>
                    <a:pt x="279593" y="669325"/>
                  </a:lnTo>
                  <a:lnTo>
                    <a:pt x="243013" y="696006"/>
                  </a:lnTo>
                  <a:lnTo>
                    <a:pt x="206787" y="723138"/>
                  </a:lnTo>
                  <a:lnTo>
                    <a:pt x="170919" y="750717"/>
                  </a:lnTo>
                  <a:lnTo>
                    <a:pt x="135412" y="778738"/>
                  </a:lnTo>
                  <a:lnTo>
                    <a:pt x="100271" y="807198"/>
                  </a:lnTo>
                  <a:lnTo>
                    <a:pt x="65500" y="836092"/>
                  </a:lnTo>
                  <a:lnTo>
                    <a:pt x="31104" y="865417"/>
                  </a:lnTo>
                  <a:lnTo>
                    <a:pt x="0" y="892619"/>
                  </a:lnTo>
                </a:path>
              </a:pathLst>
            </a:custGeom>
            <a:ln w="12700">
              <a:solidFill>
                <a:srgbClr val="ED630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85979659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98724" y="514370"/>
            <a:ext cx="10400901" cy="1031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98151" y="1577338"/>
            <a:ext cx="10978517" cy="4526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344007" y="6377940"/>
            <a:ext cx="244426" cy="2794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7" r:id="rId2"/>
    <p:sldLayoutId id="2147483664" r:id="rId3"/>
    <p:sldLayoutId id="2147483666" r:id="rId4"/>
    <p:sldLayoutId id="2147483667" r:id="rId5"/>
    <p:sldLayoutId id="2147483656" r:id="rId6"/>
    <p:sldLayoutId id="2147483665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55" r:id="rId14"/>
    <p:sldLayoutId id="2147483652" r:id="rId15"/>
    <p:sldLayoutId id="2147483653" r:id="rId16"/>
    <p:sldLayoutId id="2147483654" r:id="rId17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91C1"/>
          </a:solidFill>
          <a:uFillTx/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Sofia Pro Bold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91C1"/>
          </a:solidFill>
          <a:uFillTx/>
          <a:latin typeface="Sofia Pro Bold"/>
          <a:ea typeface="Sofia Pro Bold"/>
          <a:cs typeface="Sofia Pro Bold"/>
          <a:sym typeface="Sofia Pro Bold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91C1"/>
          </a:solidFill>
          <a:uFillTx/>
          <a:latin typeface="Sofia Pro Bold"/>
          <a:ea typeface="Sofia Pro Bold"/>
          <a:cs typeface="Sofia Pro Bold"/>
          <a:sym typeface="Sofia Pro Bold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91C1"/>
          </a:solidFill>
          <a:uFillTx/>
          <a:latin typeface="Sofia Pro Bold"/>
          <a:ea typeface="Sofia Pro Bold"/>
          <a:cs typeface="Sofia Pro Bold"/>
          <a:sym typeface="Sofia Pro Bold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91C1"/>
          </a:solidFill>
          <a:uFillTx/>
          <a:latin typeface="Sofia Pro Bold"/>
          <a:ea typeface="Sofia Pro Bold"/>
          <a:cs typeface="Sofia Pro Bold"/>
          <a:sym typeface="Sofia Pro Bold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91C1"/>
          </a:solidFill>
          <a:uFillTx/>
          <a:latin typeface="Sofia Pro Bold"/>
          <a:ea typeface="Sofia Pro Bold"/>
          <a:cs typeface="Sofia Pro Bold"/>
          <a:sym typeface="Sofia Pro Bold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91C1"/>
          </a:solidFill>
          <a:uFillTx/>
          <a:latin typeface="Sofia Pro Bold"/>
          <a:ea typeface="Sofia Pro Bold"/>
          <a:cs typeface="Sofia Pro Bold"/>
          <a:sym typeface="Sofia Pro Bold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91C1"/>
          </a:solidFill>
          <a:uFillTx/>
          <a:latin typeface="Sofia Pro Bold"/>
          <a:ea typeface="Sofia Pro Bold"/>
          <a:cs typeface="Sofia Pro Bold"/>
          <a:sym typeface="Sofia Pro Bold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91C1"/>
          </a:solidFill>
          <a:uFillTx/>
          <a:latin typeface="Sofia Pro Bold"/>
          <a:ea typeface="Sofia Pro Bold"/>
          <a:cs typeface="Sofia Pro Bold"/>
          <a:sym typeface="Sofia Pro Bold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Arial" panose="020B0604020202020204" pitchFamily="34" charset="0"/>
          <a:ea typeface="+mj-ea"/>
          <a:cs typeface="Arial" panose="020B0604020202020204" pitchFamily="34" charset="0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Arial" panose="020B0604020202020204" pitchFamily="34" charset="0"/>
          <a:ea typeface="+mj-ea"/>
          <a:cs typeface="Arial" panose="020B0604020202020204" pitchFamily="34" charset="0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Arial" panose="020B0604020202020204" pitchFamily="34" charset="0"/>
          <a:ea typeface="+mj-ea"/>
          <a:cs typeface="Arial" panose="020B0604020202020204" pitchFamily="34" charset="0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Arial" panose="020B0604020202020204" pitchFamily="34" charset="0"/>
          <a:ea typeface="+mj-ea"/>
          <a:cs typeface="Arial" panose="020B0604020202020204" pitchFamily="34" charset="0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Arial" panose="020B0604020202020204" pitchFamily="34" charset="0"/>
          <a:ea typeface="+mj-ea"/>
          <a:cs typeface="Arial" panose="020B0604020202020204" pitchFamily="34" charset="0"/>
          <a:sym typeface="Calibri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image" Target="../media/image3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6" Type="http://schemas.openxmlformats.org/officeDocument/2006/relationships/chart" Target="../charts/chart5.xml"/><Relationship Id="rId11" Type="http://schemas.openxmlformats.org/officeDocument/2006/relationships/image" Target="../media/image32.png"/><Relationship Id="rId5" Type="http://schemas.openxmlformats.org/officeDocument/2006/relationships/chart" Target="../charts/chart4.xml"/><Relationship Id="rId10" Type="http://schemas.openxmlformats.org/officeDocument/2006/relationships/image" Target="../media/image31.png"/><Relationship Id="rId4" Type="http://schemas.openxmlformats.org/officeDocument/2006/relationships/chart" Target="../charts/chart3.xml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3">
            <a:extLst>
              <a:ext uri="{FF2B5EF4-FFF2-40B4-BE49-F238E27FC236}">
                <a16:creationId xmlns:a16="http://schemas.microsoft.com/office/drawing/2014/main" id="{D9AD93E2-9239-FE4F-8A97-BB98D7DFACBC}"/>
              </a:ext>
            </a:extLst>
          </p:cNvPr>
          <p:cNvGrpSpPr/>
          <p:nvPr/>
        </p:nvGrpSpPr>
        <p:grpSpPr>
          <a:xfrm>
            <a:off x="8063875" y="2672308"/>
            <a:ext cx="2784111" cy="12702"/>
            <a:chOff x="0" y="0"/>
            <a:chExt cx="2784109" cy="12701"/>
          </a:xfrm>
        </p:grpSpPr>
        <p:sp>
          <p:nvSpPr>
            <p:cNvPr id="4" name="object 34">
              <a:extLst>
                <a:ext uri="{FF2B5EF4-FFF2-40B4-BE49-F238E27FC236}">
                  <a16:creationId xmlns:a16="http://schemas.microsoft.com/office/drawing/2014/main" id="{F6C86827-AC98-374E-831A-E11054887615}"/>
                </a:ext>
              </a:extLst>
            </p:cNvPr>
            <p:cNvSpPr/>
            <p:nvPr/>
          </p:nvSpPr>
          <p:spPr>
            <a:xfrm flipH="1" flipV="1">
              <a:off x="25330" y="6346"/>
              <a:ext cx="2714464" cy="2"/>
            </a:xfrm>
            <a:prstGeom prst="line">
              <a:avLst/>
            </a:prstGeom>
            <a:noFill/>
            <a:ln w="12700" cap="flat">
              <a:solidFill>
                <a:srgbClr val="80838A"/>
              </a:solidFill>
              <a:prstDash val="dot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grpSp>
          <p:nvGrpSpPr>
            <p:cNvPr id="5" name="object 35">
              <a:extLst>
                <a:ext uri="{FF2B5EF4-FFF2-40B4-BE49-F238E27FC236}">
                  <a16:creationId xmlns:a16="http://schemas.microsoft.com/office/drawing/2014/main" id="{FB9BB620-0417-DE40-9E4D-56A80FB774CA}"/>
                </a:ext>
              </a:extLst>
            </p:cNvPr>
            <p:cNvGrpSpPr/>
            <p:nvPr/>
          </p:nvGrpSpPr>
          <p:grpSpPr>
            <a:xfrm>
              <a:off x="-1" y="0"/>
              <a:ext cx="2784111" cy="12702"/>
              <a:chOff x="0" y="0"/>
              <a:chExt cx="2784109" cy="12701"/>
            </a:xfrm>
          </p:grpSpPr>
          <p:sp>
            <p:nvSpPr>
              <p:cNvPr id="6" name="Shape">
                <a:extLst>
                  <a:ext uri="{FF2B5EF4-FFF2-40B4-BE49-F238E27FC236}">
                    <a16:creationId xmlns:a16="http://schemas.microsoft.com/office/drawing/2014/main" id="{94C239F6-2257-A848-89FA-3E51468B50E7}"/>
                  </a:ext>
                </a:extLst>
              </p:cNvPr>
              <p:cNvSpPr/>
              <p:nvPr/>
            </p:nvSpPr>
            <p:spPr>
              <a:xfrm>
                <a:off x="0" y="0"/>
                <a:ext cx="12701" cy="12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18425" y="3174"/>
                    </a:lnTo>
                    <a:lnTo>
                      <a:pt x="10800" y="0"/>
                    </a:lnTo>
                    <a:lnTo>
                      <a:pt x="3153" y="3174"/>
                    </a:lnTo>
                    <a:lnTo>
                      <a:pt x="0" y="10800"/>
                    </a:lnTo>
                    <a:lnTo>
                      <a:pt x="3153" y="18445"/>
                    </a:lnTo>
                    <a:lnTo>
                      <a:pt x="10800" y="21600"/>
                    </a:lnTo>
                    <a:lnTo>
                      <a:pt x="18425" y="18445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0838A">
                  <a:alpha val="6899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7" name="Shape">
                <a:extLst>
                  <a:ext uri="{FF2B5EF4-FFF2-40B4-BE49-F238E27FC236}">
                    <a16:creationId xmlns:a16="http://schemas.microsoft.com/office/drawing/2014/main" id="{D9CBEA2A-28AC-3144-90B5-930F52BCDA85}"/>
                  </a:ext>
                </a:extLst>
              </p:cNvPr>
              <p:cNvSpPr/>
              <p:nvPr/>
            </p:nvSpPr>
            <p:spPr>
              <a:xfrm>
                <a:off x="2771408" y="0"/>
                <a:ext cx="12702" cy="12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18425" y="3174"/>
                    </a:lnTo>
                    <a:lnTo>
                      <a:pt x="10800" y="0"/>
                    </a:lnTo>
                    <a:lnTo>
                      <a:pt x="3155" y="3174"/>
                    </a:lnTo>
                    <a:lnTo>
                      <a:pt x="0" y="10800"/>
                    </a:lnTo>
                    <a:lnTo>
                      <a:pt x="3155" y="18445"/>
                    </a:lnTo>
                    <a:lnTo>
                      <a:pt x="10800" y="21600"/>
                    </a:lnTo>
                    <a:lnTo>
                      <a:pt x="18425" y="18445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0838A">
                  <a:alpha val="6899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grpSp>
        <p:nvGrpSpPr>
          <p:cNvPr id="8" name="object 36">
            <a:extLst>
              <a:ext uri="{FF2B5EF4-FFF2-40B4-BE49-F238E27FC236}">
                <a16:creationId xmlns:a16="http://schemas.microsoft.com/office/drawing/2014/main" id="{14650044-2A9A-6B40-85FB-87DFF74CE2EF}"/>
              </a:ext>
            </a:extLst>
          </p:cNvPr>
          <p:cNvGrpSpPr/>
          <p:nvPr/>
        </p:nvGrpSpPr>
        <p:grpSpPr>
          <a:xfrm>
            <a:off x="8063875" y="4989550"/>
            <a:ext cx="2784111" cy="12702"/>
            <a:chOff x="0" y="0"/>
            <a:chExt cx="2784109" cy="12701"/>
          </a:xfrm>
        </p:grpSpPr>
        <p:sp>
          <p:nvSpPr>
            <p:cNvPr id="9" name="object 37">
              <a:extLst>
                <a:ext uri="{FF2B5EF4-FFF2-40B4-BE49-F238E27FC236}">
                  <a16:creationId xmlns:a16="http://schemas.microsoft.com/office/drawing/2014/main" id="{5122FB4E-03CB-3E48-A297-A3D6E40A13EF}"/>
                </a:ext>
              </a:extLst>
            </p:cNvPr>
            <p:cNvSpPr/>
            <p:nvPr/>
          </p:nvSpPr>
          <p:spPr>
            <a:xfrm flipH="1" flipV="1">
              <a:off x="25330" y="6345"/>
              <a:ext cx="2714464" cy="2"/>
            </a:xfrm>
            <a:prstGeom prst="line">
              <a:avLst/>
            </a:prstGeom>
            <a:noFill/>
            <a:ln w="12700" cap="flat">
              <a:solidFill>
                <a:srgbClr val="80838A"/>
              </a:solidFill>
              <a:prstDash val="dot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grpSp>
          <p:nvGrpSpPr>
            <p:cNvPr id="10" name="object 38">
              <a:extLst>
                <a:ext uri="{FF2B5EF4-FFF2-40B4-BE49-F238E27FC236}">
                  <a16:creationId xmlns:a16="http://schemas.microsoft.com/office/drawing/2014/main" id="{5BE683CB-4C78-4A41-B81E-A9654D020848}"/>
                </a:ext>
              </a:extLst>
            </p:cNvPr>
            <p:cNvGrpSpPr/>
            <p:nvPr/>
          </p:nvGrpSpPr>
          <p:grpSpPr>
            <a:xfrm>
              <a:off x="-1" y="0"/>
              <a:ext cx="2784111" cy="12702"/>
              <a:chOff x="0" y="0"/>
              <a:chExt cx="2784109" cy="12701"/>
            </a:xfrm>
          </p:grpSpPr>
          <p:sp>
            <p:nvSpPr>
              <p:cNvPr id="11" name="Shape">
                <a:extLst>
                  <a:ext uri="{FF2B5EF4-FFF2-40B4-BE49-F238E27FC236}">
                    <a16:creationId xmlns:a16="http://schemas.microsoft.com/office/drawing/2014/main" id="{50A43CFD-0B62-2B45-952D-6B14E34BC13B}"/>
                  </a:ext>
                </a:extLst>
              </p:cNvPr>
              <p:cNvSpPr/>
              <p:nvPr/>
            </p:nvSpPr>
            <p:spPr>
              <a:xfrm>
                <a:off x="0" y="0"/>
                <a:ext cx="12701" cy="12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18425" y="3174"/>
                    </a:lnTo>
                    <a:lnTo>
                      <a:pt x="10800" y="0"/>
                    </a:lnTo>
                    <a:lnTo>
                      <a:pt x="3153" y="3174"/>
                    </a:lnTo>
                    <a:lnTo>
                      <a:pt x="0" y="10800"/>
                    </a:lnTo>
                    <a:lnTo>
                      <a:pt x="3153" y="18445"/>
                    </a:lnTo>
                    <a:lnTo>
                      <a:pt x="10800" y="21600"/>
                    </a:lnTo>
                    <a:lnTo>
                      <a:pt x="18425" y="18445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0838A">
                  <a:alpha val="6899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2" name="Shape">
                <a:extLst>
                  <a:ext uri="{FF2B5EF4-FFF2-40B4-BE49-F238E27FC236}">
                    <a16:creationId xmlns:a16="http://schemas.microsoft.com/office/drawing/2014/main" id="{614B11F2-E8A4-DD44-A3EF-BD0ED453F844}"/>
                  </a:ext>
                </a:extLst>
              </p:cNvPr>
              <p:cNvSpPr/>
              <p:nvPr/>
            </p:nvSpPr>
            <p:spPr>
              <a:xfrm>
                <a:off x="2771408" y="0"/>
                <a:ext cx="12702" cy="12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18425" y="3174"/>
                    </a:lnTo>
                    <a:lnTo>
                      <a:pt x="10800" y="0"/>
                    </a:lnTo>
                    <a:lnTo>
                      <a:pt x="3155" y="3174"/>
                    </a:lnTo>
                    <a:lnTo>
                      <a:pt x="0" y="10800"/>
                    </a:lnTo>
                    <a:lnTo>
                      <a:pt x="3155" y="18445"/>
                    </a:lnTo>
                    <a:lnTo>
                      <a:pt x="10800" y="21600"/>
                    </a:lnTo>
                    <a:lnTo>
                      <a:pt x="18425" y="18445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80838A">
                  <a:alpha val="6899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grpSp>
        <p:nvGrpSpPr>
          <p:cNvPr id="13" name="object 43">
            <a:extLst>
              <a:ext uri="{FF2B5EF4-FFF2-40B4-BE49-F238E27FC236}">
                <a16:creationId xmlns:a16="http://schemas.microsoft.com/office/drawing/2014/main" id="{4C11D539-C6ED-9845-BAD1-FCCA38E6B829}"/>
              </a:ext>
            </a:extLst>
          </p:cNvPr>
          <p:cNvGrpSpPr/>
          <p:nvPr/>
        </p:nvGrpSpPr>
        <p:grpSpPr>
          <a:xfrm>
            <a:off x="816165" y="2672308"/>
            <a:ext cx="6953431" cy="12702"/>
            <a:chOff x="0" y="0"/>
            <a:chExt cx="6953430" cy="12701"/>
          </a:xfrm>
        </p:grpSpPr>
        <p:sp>
          <p:nvSpPr>
            <p:cNvPr id="14" name="object 44">
              <a:extLst>
                <a:ext uri="{FF2B5EF4-FFF2-40B4-BE49-F238E27FC236}">
                  <a16:creationId xmlns:a16="http://schemas.microsoft.com/office/drawing/2014/main" id="{A35B1944-96B2-0B4B-8183-002FC9530A5B}"/>
                </a:ext>
              </a:extLst>
            </p:cNvPr>
            <p:cNvSpPr/>
            <p:nvPr/>
          </p:nvSpPr>
          <p:spPr>
            <a:xfrm flipH="1" flipV="1">
              <a:off x="25434" y="6346"/>
              <a:ext cx="6883515" cy="2"/>
            </a:xfrm>
            <a:prstGeom prst="line">
              <a:avLst/>
            </a:prstGeom>
            <a:noFill/>
            <a:ln w="12700" cap="flat">
              <a:solidFill>
                <a:srgbClr val="ED6300"/>
              </a:solidFill>
              <a:prstDash val="dot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grpSp>
          <p:nvGrpSpPr>
            <p:cNvPr id="15" name="object 45">
              <a:extLst>
                <a:ext uri="{FF2B5EF4-FFF2-40B4-BE49-F238E27FC236}">
                  <a16:creationId xmlns:a16="http://schemas.microsoft.com/office/drawing/2014/main" id="{C518581F-F188-EA43-9E11-A79120FA7CBB}"/>
                </a:ext>
              </a:extLst>
            </p:cNvPr>
            <p:cNvGrpSpPr/>
            <p:nvPr/>
          </p:nvGrpSpPr>
          <p:grpSpPr>
            <a:xfrm>
              <a:off x="0" y="0"/>
              <a:ext cx="6953431" cy="12702"/>
              <a:chOff x="0" y="0"/>
              <a:chExt cx="6953430" cy="12701"/>
            </a:xfrm>
          </p:grpSpPr>
          <p:sp>
            <p:nvSpPr>
              <p:cNvPr id="16" name="Shape">
                <a:extLst>
                  <a:ext uri="{FF2B5EF4-FFF2-40B4-BE49-F238E27FC236}">
                    <a16:creationId xmlns:a16="http://schemas.microsoft.com/office/drawing/2014/main" id="{2AF12AD2-5E1A-564F-AEBB-E6914BA5897D}"/>
                  </a:ext>
                </a:extLst>
              </p:cNvPr>
              <p:cNvSpPr/>
              <p:nvPr/>
            </p:nvSpPr>
            <p:spPr>
              <a:xfrm>
                <a:off x="-1" y="0"/>
                <a:ext cx="12701" cy="12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18425" y="3174"/>
                    </a:lnTo>
                    <a:lnTo>
                      <a:pt x="10800" y="0"/>
                    </a:lnTo>
                    <a:lnTo>
                      <a:pt x="3153" y="3174"/>
                    </a:lnTo>
                    <a:lnTo>
                      <a:pt x="0" y="10800"/>
                    </a:lnTo>
                    <a:lnTo>
                      <a:pt x="3153" y="18445"/>
                    </a:lnTo>
                    <a:lnTo>
                      <a:pt x="10800" y="21600"/>
                    </a:lnTo>
                    <a:lnTo>
                      <a:pt x="18425" y="18445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ED6300">
                  <a:alpha val="6899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" name="Shape">
                <a:extLst>
                  <a:ext uri="{FF2B5EF4-FFF2-40B4-BE49-F238E27FC236}">
                    <a16:creationId xmlns:a16="http://schemas.microsoft.com/office/drawing/2014/main" id="{5848C115-B98D-B040-A764-10EA44FE382B}"/>
                  </a:ext>
                </a:extLst>
              </p:cNvPr>
              <p:cNvSpPr/>
              <p:nvPr/>
            </p:nvSpPr>
            <p:spPr>
              <a:xfrm>
                <a:off x="6940729" y="0"/>
                <a:ext cx="12702" cy="12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18425" y="3174"/>
                    </a:lnTo>
                    <a:lnTo>
                      <a:pt x="10800" y="0"/>
                    </a:lnTo>
                    <a:lnTo>
                      <a:pt x="3153" y="3174"/>
                    </a:lnTo>
                    <a:lnTo>
                      <a:pt x="0" y="10800"/>
                    </a:lnTo>
                    <a:lnTo>
                      <a:pt x="3153" y="18445"/>
                    </a:lnTo>
                    <a:lnTo>
                      <a:pt x="10800" y="21600"/>
                    </a:lnTo>
                    <a:lnTo>
                      <a:pt x="18425" y="18445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ED6300">
                  <a:alpha val="6899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grpSp>
        <p:nvGrpSpPr>
          <p:cNvPr id="18" name="object 46">
            <a:extLst>
              <a:ext uri="{FF2B5EF4-FFF2-40B4-BE49-F238E27FC236}">
                <a16:creationId xmlns:a16="http://schemas.microsoft.com/office/drawing/2014/main" id="{5295ABE3-B51E-5C4B-A884-5E8C6B273E08}"/>
              </a:ext>
            </a:extLst>
          </p:cNvPr>
          <p:cNvGrpSpPr/>
          <p:nvPr/>
        </p:nvGrpSpPr>
        <p:grpSpPr>
          <a:xfrm>
            <a:off x="816165" y="4989550"/>
            <a:ext cx="6953431" cy="12702"/>
            <a:chOff x="0" y="0"/>
            <a:chExt cx="6953430" cy="12701"/>
          </a:xfrm>
        </p:grpSpPr>
        <p:sp>
          <p:nvSpPr>
            <p:cNvPr id="19" name="object 47">
              <a:extLst>
                <a:ext uri="{FF2B5EF4-FFF2-40B4-BE49-F238E27FC236}">
                  <a16:creationId xmlns:a16="http://schemas.microsoft.com/office/drawing/2014/main" id="{2B6342A2-F38B-7C43-A844-4A76C30CF409}"/>
                </a:ext>
              </a:extLst>
            </p:cNvPr>
            <p:cNvSpPr/>
            <p:nvPr/>
          </p:nvSpPr>
          <p:spPr>
            <a:xfrm flipH="1" flipV="1">
              <a:off x="25434" y="6345"/>
              <a:ext cx="6883515" cy="2"/>
            </a:xfrm>
            <a:prstGeom prst="line">
              <a:avLst/>
            </a:prstGeom>
            <a:noFill/>
            <a:ln w="12700" cap="flat">
              <a:solidFill>
                <a:srgbClr val="ED6300"/>
              </a:solidFill>
              <a:prstDash val="dot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grpSp>
          <p:nvGrpSpPr>
            <p:cNvPr id="20" name="object 48">
              <a:extLst>
                <a:ext uri="{FF2B5EF4-FFF2-40B4-BE49-F238E27FC236}">
                  <a16:creationId xmlns:a16="http://schemas.microsoft.com/office/drawing/2014/main" id="{F6E6D7F0-9FE0-0C41-A7C9-5D2D059084B5}"/>
                </a:ext>
              </a:extLst>
            </p:cNvPr>
            <p:cNvGrpSpPr/>
            <p:nvPr/>
          </p:nvGrpSpPr>
          <p:grpSpPr>
            <a:xfrm>
              <a:off x="0" y="0"/>
              <a:ext cx="6953431" cy="12702"/>
              <a:chOff x="0" y="0"/>
              <a:chExt cx="6953430" cy="12701"/>
            </a:xfrm>
          </p:grpSpPr>
          <p:sp>
            <p:nvSpPr>
              <p:cNvPr id="21" name="Shape">
                <a:extLst>
                  <a:ext uri="{FF2B5EF4-FFF2-40B4-BE49-F238E27FC236}">
                    <a16:creationId xmlns:a16="http://schemas.microsoft.com/office/drawing/2014/main" id="{8D53ED1A-58DA-B242-B60A-C21D51739D6E}"/>
                  </a:ext>
                </a:extLst>
              </p:cNvPr>
              <p:cNvSpPr/>
              <p:nvPr/>
            </p:nvSpPr>
            <p:spPr>
              <a:xfrm>
                <a:off x="-1" y="0"/>
                <a:ext cx="12701" cy="12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18425" y="3174"/>
                    </a:lnTo>
                    <a:lnTo>
                      <a:pt x="10800" y="0"/>
                    </a:lnTo>
                    <a:lnTo>
                      <a:pt x="3153" y="3174"/>
                    </a:lnTo>
                    <a:lnTo>
                      <a:pt x="0" y="10800"/>
                    </a:lnTo>
                    <a:lnTo>
                      <a:pt x="3153" y="18445"/>
                    </a:lnTo>
                    <a:lnTo>
                      <a:pt x="10800" y="21600"/>
                    </a:lnTo>
                    <a:lnTo>
                      <a:pt x="18425" y="18445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ED6300">
                  <a:alpha val="6899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2" name="Shape">
                <a:extLst>
                  <a:ext uri="{FF2B5EF4-FFF2-40B4-BE49-F238E27FC236}">
                    <a16:creationId xmlns:a16="http://schemas.microsoft.com/office/drawing/2014/main" id="{C229C274-160D-9441-8621-943A7FED10DD}"/>
                  </a:ext>
                </a:extLst>
              </p:cNvPr>
              <p:cNvSpPr/>
              <p:nvPr/>
            </p:nvSpPr>
            <p:spPr>
              <a:xfrm>
                <a:off x="6940729" y="0"/>
                <a:ext cx="12702" cy="127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lnTo>
                      <a:pt x="18425" y="3174"/>
                    </a:lnTo>
                    <a:lnTo>
                      <a:pt x="10800" y="0"/>
                    </a:lnTo>
                    <a:lnTo>
                      <a:pt x="3153" y="3174"/>
                    </a:lnTo>
                    <a:lnTo>
                      <a:pt x="0" y="10800"/>
                    </a:lnTo>
                    <a:lnTo>
                      <a:pt x="3153" y="18445"/>
                    </a:lnTo>
                    <a:lnTo>
                      <a:pt x="10800" y="21600"/>
                    </a:lnTo>
                    <a:lnTo>
                      <a:pt x="18425" y="18445"/>
                    </a:lnTo>
                    <a:lnTo>
                      <a:pt x="21600" y="10800"/>
                    </a:lnTo>
                    <a:close/>
                  </a:path>
                </a:pathLst>
              </a:custGeom>
              <a:solidFill>
                <a:srgbClr val="ED6300">
                  <a:alpha val="6899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</p:grpSp>
      </p:grpSp>
      <p:sp>
        <p:nvSpPr>
          <p:cNvPr id="23" name="object 50">
            <a:extLst>
              <a:ext uri="{FF2B5EF4-FFF2-40B4-BE49-F238E27FC236}">
                <a16:creationId xmlns:a16="http://schemas.microsoft.com/office/drawing/2014/main" id="{46FE3FA2-9410-2D42-BA7B-A39BA696CDD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8724" y="514370"/>
            <a:ext cx="4326419" cy="1920072"/>
          </a:xfrm>
          <a:prstGeom prst="rect">
            <a:avLst/>
          </a:prstGeom>
        </p:spPr>
        <p:txBody>
          <a:bodyPr>
            <a:normAutofit/>
          </a:bodyPr>
          <a:lstStyle>
            <a:lvl1pPr marR="4978" indent="12446" defTabSz="896111">
              <a:lnSpc>
                <a:spcPts val="3500"/>
              </a:lnSpc>
              <a:spcBef>
                <a:spcPts val="700"/>
              </a:spcBef>
              <a:defRPr sz="3724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Status summary  by progress</a:t>
            </a:r>
          </a:p>
        </p:txBody>
      </p:sp>
      <p:sp>
        <p:nvSpPr>
          <p:cNvPr id="24" name="object 20">
            <a:extLst>
              <a:ext uri="{FF2B5EF4-FFF2-40B4-BE49-F238E27FC236}">
                <a16:creationId xmlns:a16="http://schemas.microsoft.com/office/drawing/2014/main" id="{105205DA-F9E4-D74D-B782-24796830BB6C}"/>
              </a:ext>
            </a:extLst>
          </p:cNvPr>
          <p:cNvSpPr txBox="1"/>
          <p:nvPr/>
        </p:nvSpPr>
        <p:spPr>
          <a:xfrm>
            <a:off x="11032490" y="3879905"/>
            <a:ext cx="824231" cy="1005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marR="17145" indent="22859" algn="ctr">
              <a:lnSpc>
                <a:spcPts val="1400"/>
              </a:lnSpc>
              <a:spcBef>
                <a:spcPts val="100"/>
              </a:spcBef>
              <a:defRPr sz="1200" spc="-15">
                <a:solidFill>
                  <a:srgbClr val="002556"/>
                </a:solidFill>
                <a:latin typeface="Sofia Pro Bold"/>
                <a:ea typeface="Sofia Pro Bold"/>
                <a:cs typeface="Sofia Pro Bold"/>
                <a:sym typeface="Sofia Pro Bold"/>
              </a:defRPr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</a:p>
          <a:p>
            <a:pPr algn="ctr">
              <a:spcBef>
                <a:spcPts val="200"/>
              </a:spcBef>
              <a:defRPr sz="5200" spc="-70">
                <a:solidFill>
                  <a:srgbClr val="FFED49"/>
                </a:solidFill>
                <a:latin typeface="Sofia Pro Bold"/>
                <a:ea typeface="Sofia Pro Bold"/>
                <a:cs typeface="Sofia Pro Bold"/>
                <a:sym typeface="Sofia Pro Bold"/>
              </a:defRPr>
            </a:pPr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65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71C41C1-2525-B843-98ED-614FB0AA873D}"/>
              </a:ext>
            </a:extLst>
          </p:cNvPr>
          <p:cNvGrpSpPr/>
          <p:nvPr/>
        </p:nvGrpSpPr>
        <p:grpSpPr>
          <a:xfrm>
            <a:off x="891799" y="2895600"/>
            <a:ext cx="824231" cy="1993261"/>
            <a:chOff x="907167" y="2895600"/>
            <a:chExt cx="824231" cy="1993261"/>
          </a:xfrm>
        </p:grpSpPr>
        <p:pic>
          <p:nvPicPr>
            <p:cNvPr id="26" name="Image" descr="Image">
              <a:extLst>
                <a:ext uri="{FF2B5EF4-FFF2-40B4-BE49-F238E27FC236}">
                  <a16:creationId xmlns:a16="http://schemas.microsoft.com/office/drawing/2014/main" id="{6F4267F0-6225-234B-9702-8110ABCD79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4881" y="2895600"/>
              <a:ext cx="748802" cy="639298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7" name="object 20">
              <a:extLst>
                <a:ext uri="{FF2B5EF4-FFF2-40B4-BE49-F238E27FC236}">
                  <a16:creationId xmlns:a16="http://schemas.microsoft.com/office/drawing/2014/main" id="{DA69272B-BFB5-3443-8D65-4852E94EEDBB}"/>
                </a:ext>
              </a:extLst>
            </p:cNvPr>
            <p:cNvSpPr txBox="1"/>
            <p:nvPr/>
          </p:nvSpPr>
          <p:spPr>
            <a:xfrm>
              <a:off x="907167" y="3703921"/>
              <a:ext cx="824231" cy="118494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0" tIns="0" rIns="0" bIns="0">
              <a:spAutoFit/>
            </a:bodyPr>
            <a:lstStyle/>
            <a:p>
              <a:pPr marR="17145" indent="22859" algn="ctr">
                <a:lnSpc>
                  <a:spcPts val="1400"/>
                </a:lnSpc>
                <a:spcBef>
                  <a:spcPts val="100"/>
                </a:spcBef>
                <a:defRPr sz="1200" spc="-15">
                  <a:solidFill>
                    <a:srgbClr val="002556"/>
                  </a:solidFill>
                  <a:latin typeface="Sofia Pro Bold"/>
                  <a:ea typeface="Sofia Pro Bold"/>
                  <a:cs typeface="Sofia Pro Bold"/>
                  <a:sym typeface="Sofia Pro Bold"/>
                </a:defRPr>
              </a:pP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In </a:t>
              </a:r>
              <a:r>
                <a:rPr spc="-1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In</a:t>
              </a:r>
              <a:r>
                <a:rPr spc="-3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spc="35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vi</a:t>
              </a:r>
              <a:r>
                <a:rPr spc="-4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ws</a:t>
              </a:r>
            </a:p>
            <a:p>
              <a:pPr algn="ctr">
                <a:spcBef>
                  <a:spcPts val="200"/>
                </a:spcBef>
                <a:defRPr sz="5200" spc="-70">
                  <a:solidFill>
                    <a:srgbClr val="F36E21"/>
                  </a:solidFill>
                  <a:latin typeface="Sofia Pro Bold"/>
                  <a:ea typeface="Sofia Pro Bold"/>
                  <a:cs typeface="Sofia Pro Bold"/>
                  <a:sym typeface="Sofia Pro Bold"/>
                </a:defRPr>
              </a:pPr>
              <a:r>
                <a:rPr b="1" dirty="0"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D8298D4-FE7E-A448-AACA-EC708AC57576}"/>
              </a:ext>
            </a:extLst>
          </p:cNvPr>
          <p:cNvGrpSpPr/>
          <p:nvPr/>
        </p:nvGrpSpPr>
        <p:grpSpPr>
          <a:xfrm>
            <a:off x="2132680" y="2957615"/>
            <a:ext cx="1651257" cy="1944070"/>
            <a:chOff x="2109628" y="2957615"/>
            <a:chExt cx="1651257" cy="1944070"/>
          </a:xfrm>
        </p:grpSpPr>
        <p:pic>
          <p:nvPicPr>
            <p:cNvPr id="29" name="Image" descr="Image">
              <a:extLst>
                <a:ext uri="{FF2B5EF4-FFF2-40B4-BE49-F238E27FC236}">
                  <a16:creationId xmlns:a16="http://schemas.microsoft.com/office/drawing/2014/main" id="{3CB7E195-169F-1A4D-B17A-5F0116C426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60722" y="2957615"/>
              <a:ext cx="549069" cy="54907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0" name="object 23">
              <a:extLst>
                <a:ext uri="{FF2B5EF4-FFF2-40B4-BE49-F238E27FC236}">
                  <a16:creationId xmlns:a16="http://schemas.microsoft.com/office/drawing/2014/main" id="{302889FD-5CC8-6740-AB0C-958BDA5D8191}"/>
                </a:ext>
              </a:extLst>
            </p:cNvPr>
            <p:cNvSpPr txBox="1"/>
            <p:nvPr/>
          </p:nvSpPr>
          <p:spPr>
            <a:xfrm>
              <a:off x="2109628" y="3703921"/>
              <a:ext cx="1651257" cy="119776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0" tIns="0" rIns="0" bIns="0">
              <a:spAutoFit/>
            </a:bodyPr>
            <a:lstStyle/>
            <a:p>
              <a:pPr marR="76200" indent="12700" algn="ctr">
                <a:lnSpc>
                  <a:spcPts val="1400"/>
                </a:lnSpc>
                <a:spcBef>
                  <a:spcPts val="100"/>
                </a:spcBef>
                <a:defRPr sz="1200" spc="-15">
                  <a:solidFill>
                    <a:srgbClr val="002556"/>
                  </a:solidFill>
                  <a:latin typeface="Sofia Pro Bold"/>
                  <a:ea typeface="Sofia Pro Bold"/>
                  <a:cs typeface="Sofia Pro Bold"/>
                  <a:sym typeface="Sofia Pro Bold"/>
                </a:defRPr>
              </a:pP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Shortlisted</a:t>
              </a:r>
              <a:endParaRPr spc="-25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R="76200" indent="12700" algn="ctr">
                <a:lnSpc>
                  <a:spcPts val="1400"/>
                </a:lnSpc>
                <a:spcBef>
                  <a:spcPts val="100"/>
                </a:spcBef>
                <a:defRPr sz="1200" spc="-20">
                  <a:solidFill>
                    <a:srgbClr val="002556"/>
                  </a:solidFill>
                  <a:latin typeface="Sofia Pro Bold"/>
                  <a:ea typeface="Sofia Pro Bold"/>
                  <a:cs typeface="Sofia Pro Bold"/>
                  <a:sym typeface="Sofia Pro Bold"/>
                </a:defRPr>
              </a:pP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marR="22859" algn="ctr">
                <a:spcBef>
                  <a:spcPts val="200"/>
                </a:spcBef>
                <a:defRPr sz="5200" spc="-70">
                  <a:solidFill>
                    <a:srgbClr val="855CA4"/>
                  </a:solidFill>
                  <a:latin typeface="Sofia Pro Bold"/>
                  <a:ea typeface="Sofia Pro Bold"/>
                  <a:cs typeface="Sofia Pro Bold"/>
                  <a:sym typeface="Sofia Pro Bold"/>
                </a:defRPr>
              </a:pPr>
              <a:r>
                <a:rPr b="1" dirty="0"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C1234CD-FDA0-5B46-A492-07CEAC1FAB35}"/>
              </a:ext>
            </a:extLst>
          </p:cNvPr>
          <p:cNvGrpSpPr/>
          <p:nvPr/>
        </p:nvGrpSpPr>
        <p:grpSpPr>
          <a:xfrm>
            <a:off x="3925409" y="2895845"/>
            <a:ext cx="1651257" cy="1993016"/>
            <a:chOff x="3886989" y="2895845"/>
            <a:chExt cx="1651257" cy="1993016"/>
          </a:xfrm>
        </p:grpSpPr>
        <p:pic>
          <p:nvPicPr>
            <p:cNvPr id="32" name="Image" descr="Image">
              <a:extLst>
                <a:ext uri="{FF2B5EF4-FFF2-40B4-BE49-F238E27FC236}">
                  <a16:creationId xmlns:a16="http://schemas.microsoft.com/office/drawing/2014/main" id="{AC43926E-B62E-B640-A542-3D174D8B17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14411" y="2895845"/>
              <a:ext cx="596413" cy="59640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3" name="object 23">
              <a:extLst>
                <a:ext uri="{FF2B5EF4-FFF2-40B4-BE49-F238E27FC236}">
                  <a16:creationId xmlns:a16="http://schemas.microsoft.com/office/drawing/2014/main" id="{D6BED062-E7E1-6A40-AFB8-4CDA7C7132B3}"/>
                </a:ext>
              </a:extLst>
            </p:cNvPr>
            <p:cNvSpPr txBox="1"/>
            <p:nvPr/>
          </p:nvSpPr>
          <p:spPr>
            <a:xfrm>
              <a:off x="3886989" y="3703921"/>
              <a:ext cx="1651257" cy="118494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0" tIns="0" rIns="0" bIns="0">
              <a:spAutoFit/>
            </a:bodyPr>
            <a:lstStyle/>
            <a:p>
              <a:pPr marR="76200" indent="12700" algn="ctr">
                <a:lnSpc>
                  <a:spcPts val="1400"/>
                </a:lnSpc>
                <a:spcBef>
                  <a:spcPts val="100"/>
                </a:spcBef>
                <a:defRPr sz="1200" spc="-15">
                  <a:solidFill>
                    <a:srgbClr val="002556"/>
                  </a:solidFill>
                  <a:latin typeface="Sofia Pro Bold"/>
                  <a:ea typeface="Sofia Pro Bold"/>
                  <a:cs typeface="Sofia Pro Bold"/>
                  <a:sym typeface="Sofia Pro Bold"/>
                </a:defRPr>
              </a:pP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St</a:t>
              </a:r>
              <a:r>
                <a:rPr spc="-25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on</a:t>
              </a:r>
              <a:r>
                <a:rPr spc="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r>
                <a:rPr spc="-2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spc="-25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r>
                <a:rPr spc="-10" dirty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le</a:t>
              </a:r>
              <a:r>
                <a:rPr spc="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spc="-20" dirty="0">
                  <a:latin typeface="Arial" panose="020B0604020202020204" pitchFamily="34" charset="0"/>
                  <a:cs typeface="Arial" panose="020B0604020202020204" pitchFamily="34" charset="0"/>
                </a:rPr>
                <a:t>likely 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to </a:t>
              </a:r>
              <a:r>
                <a:rPr spc="-10" dirty="0">
                  <a:latin typeface="Arial" panose="020B0604020202020204" pitchFamily="34" charset="0"/>
                  <a:cs typeface="Arial" panose="020B0604020202020204" pitchFamily="34" charset="0"/>
                </a:rPr>
                <a:t>be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 shortlisted</a:t>
              </a:r>
            </a:p>
            <a:p>
              <a:pPr marR="22859" algn="ctr">
                <a:spcBef>
                  <a:spcPts val="200"/>
                </a:spcBef>
                <a:defRPr sz="5200" spc="-70">
                  <a:solidFill>
                    <a:srgbClr val="1FC5C4"/>
                  </a:solidFill>
                  <a:latin typeface="Sofia Pro Bold"/>
                  <a:ea typeface="Sofia Pro Bold"/>
                  <a:cs typeface="Sofia Pro Bold"/>
                  <a:sym typeface="Sofia Pro Bold"/>
                </a:defRPr>
              </a:pPr>
              <a:r>
                <a:rPr b="1" dirty="0"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B9643FE-A1E2-A749-AE54-039E319BF3C7}"/>
              </a:ext>
            </a:extLst>
          </p:cNvPr>
          <p:cNvGrpSpPr/>
          <p:nvPr/>
        </p:nvGrpSpPr>
        <p:grpSpPr>
          <a:xfrm>
            <a:off x="5996539" y="2895600"/>
            <a:ext cx="1403062" cy="1993261"/>
            <a:chOff x="5958119" y="2895600"/>
            <a:chExt cx="1403062" cy="1993261"/>
          </a:xfrm>
        </p:grpSpPr>
        <p:pic>
          <p:nvPicPr>
            <p:cNvPr id="35" name="Image" descr="Image">
              <a:extLst>
                <a:ext uri="{FF2B5EF4-FFF2-40B4-BE49-F238E27FC236}">
                  <a16:creationId xmlns:a16="http://schemas.microsoft.com/office/drawing/2014/main" id="{CABB2767-1AFF-E045-A6FF-E2443E476AC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74285" y="2895600"/>
              <a:ext cx="570730" cy="570733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6" name="object 23">
              <a:extLst>
                <a:ext uri="{FF2B5EF4-FFF2-40B4-BE49-F238E27FC236}">
                  <a16:creationId xmlns:a16="http://schemas.microsoft.com/office/drawing/2014/main" id="{0D770B0D-8185-064F-B448-A87EFD8CEB04}"/>
                </a:ext>
              </a:extLst>
            </p:cNvPr>
            <p:cNvSpPr txBox="1"/>
            <p:nvPr/>
          </p:nvSpPr>
          <p:spPr>
            <a:xfrm>
              <a:off x="5958119" y="3703921"/>
              <a:ext cx="1403062" cy="118494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0" tIns="0" rIns="0" bIns="0">
              <a:spAutoFit/>
            </a:bodyPr>
            <a:lstStyle/>
            <a:p>
              <a:pPr marR="76200" indent="12700" algn="ctr">
                <a:lnSpc>
                  <a:spcPts val="1400"/>
                </a:lnSpc>
                <a:spcBef>
                  <a:spcPts val="100"/>
                </a:spcBef>
                <a:defRPr sz="1200" spc="-15">
                  <a:solidFill>
                    <a:srgbClr val="002556"/>
                  </a:solidFill>
                  <a:latin typeface="Sofia Pro Bold"/>
                  <a:ea typeface="Sofia Pro Bold"/>
                  <a:cs typeface="Sofia Pro Bold"/>
                  <a:sym typeface="Sofia Pro Bold"/>
                </a:defRPr>
              </a:pP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De</a:t>
              </a:r>
              <a:r>
                <a:rPr spc="-3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spc="10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minin</a:t>
              </a:r>
              <a:r>
                <a:rPr spc="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r>
                <a:rPr spc="-2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spc="-10" dirty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spc="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pc="-10" dirty="0">
                  <a:latin typeface="Arial" panose="020B0604020202020204" pitchFamily="34" charset="0"/>
                  <a:cs typeface="Arial" panose="020B0604020202020204" pitchFamily="34" charset="0"/>
                </a:rPr>
                <a:t> and</a:t>
              </a:r>
              <a:r>
                <a:rPr spc="-5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pc="-20" dirty="0">
                  <a:latin typeface="Arial" panose="020B0604020202020204" pitchFamily="34" charset="0"/>
                  <a:cs typeface="Arial" panose="020B0604020202020204" pitchFamily="34" charset="0"/>
                </a:rPr>
                <a:t>Interest</a:t>
              </a:r>
            </a:p>
            <a:p>
              <a:pPr marR="22859" algn="ctr">
                <a:spcBef>
                  <a:spcPts val="200"/>
                </a:spcBef>
                <a:defRPr sz="5200">
                  <a:solidFill>
                    <a:srgbClr val="93A6D5"/>
                  </a:solidFill>
                  <a:latin typeface="Sofia Pro Bold"/>
                  <a:ea typeface="Sofia Pro Bold"/>
                  <a:cs typeface="Sofia Pro Bold"/>
                  <a:sym typeface="Sofia Pro Bold"/>
                </a:defRPr>
              </a:pPr>
              <a:r>
                <a:rPr b="1" dirty="0">
                  <a:latin typeface="Arial" panose="020B0604020202020204" pitchFamily="34" charset="0"/>
                  <a:cs typeface="Arial" panose="020B0604020202020204" pitchFamily="34" charset="0"/>
                </a:rPr>
                <a:t>32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252E38C-11FC-0644-9D8B-447E0528D629}"/>
              </a:ext>
            </a:extLst>
          </p:cNvPr>
          <p:cNvGrpSpPr/>
          <p:nvPr/>
        </p:nvGrpSpPr>
        <p:grpSpPr>
          <a:xfrm>
            <a:off x="8117744" y="2904811"/>
            <a:ext cx="785496" cy="1984050"/>
            <a:chOff x="8179217" y="2904811"/>
            <a:chExt cx="785496" cy="1984050"/>
          </a:xfrm>
        </p:grpSpPr>
        <p:pic>
          <p:nvPicPr>
            <p:cNvPr id="38" name="Image" descr="Image">
              <a:extLst>
                <a:ext uri="{FF2B5EF4-FFF2-40B4-BE49-F238E27FC236}">
                  <a16:creationId xmlns:a16="http://schemas.microsoft.com/office/drawing/2014/main" id="{0CC7F786-1F0F-8F44-8892-AE875AAB9A5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10042" y="2904811"/>
              <a:ext cx="523846" cy="59547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9" name="object 23">
              <a:extLst>
                <a:ext uri="{FF2B5EF4-FFF2-40B4-BE49-F238E27FC236}">
                  <a16:creationId xmlns:a16="http://schemas.microsoft.com/office/drawing/2014/main" id="{D0B7ACD1-8D5C-C940-A6E7-7A8B2407BF10}"/>
                </a:ext>
              </a:extLst>
            </p:cNvPr>
            <p:cNvSpPr txBox="1"/>
            <p:nvPr/>
          </p:nvSpPr>
          <p:spPr>
            <a:xfrm>
              <a:off x="8179217" y="3703921"/>
              <a:ext cx="785496" cy="118494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0" tIns="0" rIns="0" bIns="0">
              <a:spAutoFit/>
            </a:bodyPr>
            <a:lstStyle/>
            <a:p>
              <a:pPr marR="76200" indent="12700" algn="ctr">
                <a:lnSpc>
                  <a:spcPts val="1400"/>
                </a:lnSpc>
                <a:spcBef>
                  <a:spcPts val="100"/>
                </a:spcBef>
                <a:defRPr sz="1200" spc="-15">
                  <a:solidFill>
                    <a:srgbClr val="002556"/>
                  </a:solidFill>
                  <a:latin typeface="Sofia Pro Bold"/>
                  <a:ea typeface="Sofia Pro Bold"/>
                  <a:cs typeface="Sofia Pro Bold"/>
                  <a:sym typeface="Sofia Pro Bold"/>
                </a:defRPr>
              </a:pP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Client </a:t>
              </a:r>
              <a:r>
                <a:rPr spc="-1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Rejec</a:t>
              </a:r>
              <a:r>
                <a:rPr spc="-35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ed</a:t>
              </a:r>
            </a:p>
            <a:p>
              <a:pPr marR="22859" algn="ctr">
                <a:spcBef>
                  <a:spcPts val="200"/>
                </a:spcBef>
                <a:defRPr sz="5200" spc="-415">
                  <a:solidFill>
                    <a:srgbClr val="0084BF"/>
                  </a:solidFill>
                  <a:latin typeface="Sofia Pro Bold"/>
                  <a:ea typeface="Sofia Pro Bold"/>
                  <a:cs typeface="Sofia Pro Bold"/>
                  <a:sym typeface="Sofia Pro Bold"/>
                </a:defRPr>
              </a:pPr>
              <a:r>
                <a:rPr b="1" dirty="0"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6A63591-B0EE-714F-AD7B-9599C8653BD3}"/>
              </a:ext>
            </a:extLst>
          </p:cNvPr>
          <p:cNvGrpSpPr/>
          <p:nvPr/>
        </p:nvGrpSpPr>
        <p:grpSpPr>
          <a:xfrm>
            <a:off x="9696296" y="2973026"/>
            <a:ext cx="853861" cy="1915835"/>
            <a:chOff x="9696296" y="2973026"/>
            <a:chExt cx="853861" cy="1915835"/>
          </a:xfrm>
        </p:grpSpPr>
        <p:pic>
          <p:nvPicPr>
            <p:cNvPr id="41" name="Image" descr="Image">
              <a:extLst>
                <a:ext uri="{FF2B5EF4-FFF2-40B4-BE49-F238E27FC236}">
                  <a16:creationId xmlns:a16="http://schemas.microsoft.com/office/drawing/2014/main" id="{1B17D279-B132-5F4D-9A47-F7BC9DC9B1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696296" y="2973026"/>
              <a:ext cx="853861" cy="58174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2" name="object 24">
              <a:extLst>
                <a:ext uri="{FF2B5EF4-FFF2-40B4-BE49-F238E27FC236}">
                  <a16:creationId xmlns:a16="http://schemas.microsoft.com/office/drawing/2014/main" id="{99085C2F-7F03-E24E-B779-C2A246173479}"/>
                </a:ext>
              </a:extLst>
            </p:cNvPr>
            <p:cNvSpPr txBox="1"/>
            <p:nvPr/>
          </p:nvSpPr>
          <p:spPr>
            <a:xfrm>
              <a:off x="9718731" y="3703921"/>
              <a:ext cx="808991" cy="118494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0" tIns="0" rIns="0" bIns="0">
              <a:spAutoFit/>
            </a:bodyPr>
            <a:lstStyle/>
            <a:p>
              <a:pPr marL="2539" marR="60960" indent="112395" algn="ctr">
                <a:lnSpc>
                  <a:spcPts val="1400"/>
                </a:lnSpc>
                <a:spcBef>
                  <a:spcPts val="100"/>
                </a:spcBef>
                <a:defRPr sz="1200" spc="-25">
                  <a:solidFill>
                    <a:srgbClr val="002556"/>
                  </a:solidFill>
                  <a:latin typeface="Sofia Pro Bold"/>
                  <a:ea typeface="Sofia Pro Bold"/>
                  <a:cs typeface="Sofia Pro Bold"/>
                  <a:sym typeface="Sofia Pro Bold"/>
                </a:defRPr>
              </a:pP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Not </a:t>
              </a:r>
              <a:r>
                <a:rPr spc="-2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pc="-15" dirty="0">
                  <a:latin typeface="Arial" panose="020B0604020202020204" pitchFamily="34" charset="0"/>
                  <a:cs typeface="Arial" panose="020B0604020202020204" pitchFamily="34" charset="0"/>
                </a:rPr>
                <a:t>Su</a:t>
              </a:r>
              <a:r>
                <a:rPr spc="-10" dirty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spc="-35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spc="-1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spc="-15" dirty="0">
                  <a:latin typeface="Arial" panose="020B0604020202020204" pitchFamily="34" charset="0"/>
                  <a:cs typeface="Arial" panose="020B0604020202020204" pitchFamily="34" charset="0"/>
                </a:rPr>
                <a:t>le</a:t>
              </a:r>
            </a:p>
            <a:p>
              <a:pPr algn="ctr">
                <a:spcBef>
                  <a:spcPts val="200"/>
                </a:spcBef>
                <a:defRPr sz="5200" spc="-164">
                  <a:solidFill>
                    <a:srgbClr val="C987BA"/>
                  </a:solidFill>
                  <a:latin typeface="Sofia Pro Bold"/>
                  <a:ea typeface="Sofia Pro Bold"/>
                  <a:cs typeface="Sofia Pro Bold"/>
                  <a:sym typeface="Sofia Pro Bold"/>
                </a:defRPr>
              </a:pPr>
              <a:r>
                <a:rPr b="1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72E043B-C9F7-C0EF-94A5-86B05EBF19A7}"/>
              </a:ext>
            </a:extLst>
          </p:cNvPr>
          <p:cNvSpPr txBox="1"/>
          <p:nvPr/>
        </p:nvSpPr>
        <p:spPr>
          <a:xfrm>
            <a:off x="832736" y="5255448"/>
            <a:ext cx="1394870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Text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outline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goes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here</a:t>
            </a: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1FBE3FD-9D75-C335-5A19-CC09EDFD8F64}"/>
              </a:ext>
            </a:extLst>
          </p:cNvPr>
          <p:cNvSpPr txBox="1"/>
          <p:nvPr/>
        </p:nvSpPr>
        <p:spPr>
          <a:xfrm>
            <a:off x="2628747" y="5255448"/>
            <a:ext cx="1394870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Text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outline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goes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here</a:t>
            </a: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8BB385-96BB-A708-FCB7-689B33BEF22F}"/>
              </a:ext>
            </a:extLst>
          </p:cNvPr>
          <p:cNvSpPr txBox="1"/>
          <p:nvPr/>
        </p:nvSpPr>
        <p:spPr>
          <a:xfrm>
            <a:off x="4351809" y="5255448"/>
            <a:ext cx="1394870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Text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outline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goes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here</a:t>
            </a: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0B34825-D3A8-4A9C-7359-7A4DA44FA64C}"/>
              </a:ext>
            </a:extLst>
          </p:cNvPr>
          <p:cNvSpPr txBox="1"/>
          <p:nvPr/>
        </p:nvSpPr>
        <p:spPr>
          <a:xfrm>
            <a:off x="6260096" y="5255448"/>
            <a:ext cx="1394870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Text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outline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goes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here</a:t>
            </a: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8FA2EFB-C0FA-F2B1-BE4B-BA346D73A745}"/>
              </a:ext>
            </a:extLst>
          </p:cNvPr>
          <p:cNvSpPr txBox="1"/>
          <p:nvPr/>
        </p:nvSpPr>
        <p:spPr>
          <a:xfrm>
            <a:off x="8089205" y="5252656"/>
            <a:ext cx="1394870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Text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outline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goes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here</a:t>
            </a: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E3394E8-88DA-057F-BA96-1289F2A5F469}"/>
              </a:ext>
            </a:extLst>
          </p:cNvPr>
          <p:cNvSpPr txBox="1"/>
          <p:nvPr/>
        </p:nvSpPr>
        <p:spPr>
          <a:xfrm>
            <a:off x="9812267" y="5255448"/>
            <a:ext cx="1394870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Text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outline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goes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here</a:t>
            </a: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26389600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Chart 53">
            <a:extLst>
              <a:ext uri="{FF2B5EF4-FFF2-40B4-BE49-F238E27FC236}">
                <a16:creationId xmlns:a16="http://schemas.microsoft.com/office/drawing/2014/main" id="{45AC25F4-7E68-3B4B-AED7-03F31DB38B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014377"/>
              </p:ext>
            </p:extLst>
          </p:nvPr>
        </p:nvGraphicFramePr>
        <p:xfrm>
          <a:off x="3935760" y="2005209"/>
          <a:ext cx="2429999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8C614654-F03F-B84B-B04B-4EDBFB94F5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6863162"/>
              </p:ext>
            </p:extLst>
          </p:nvPr>
        </p:nvGraphicFramePr>
        <p:xfrm>
          <a:off x="5823044" y="2005209"/>
          <a:ext cx="2429999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6" name="Chart 55">
            <a:extLst>
              <a:ext uri="{FF2B5EF4-FFF2-40B4-BE49-F238E27FC236}">
                <a16:creationId xmlns:a16="http://schemas.microsoft.com/office/drawing/2014/main" id="{1C1200D7-4814-5F4F-9F6B-1A7C6FA0E6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2269576"/>
              </p:ext>
            </p:extLst>
          </p:nvPr>
        </p:nvGraphicFramePr>
        <p:xfrm>
          <a:off x="7673481" y="2005209"/>
          <a:ext cx="2429999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7" name="Chart 56">
            <a:extLst>
              <a:ext uri="{FF2B5EF4-FFF2-40B4-BE49-F238E27FC236}">
                <a16:creationId xmlns:a16="http://schemas.microsoft.com/office/drawing/2014/main" id="{BE8C7932-1F0E-0748-A2C0-223FE0C0F9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5675632"/>
              </p:ext>
            </p:extLst>
          </p:nvPr>
        </p:nvGraphicFramePr>
        <p:xfrm>
          <a:off x="9494328" y="2005209"/>
          <a:ext cx="2429999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39C33F86-5E76-714E-8854-DB205AC0C7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6102936"/>
              </p:ext>
            </p:extLst>
          </p:nvPr>
        </p:nvGraphicFramePr>
        <p:xfrm>
          <a:off x="2077436" y="2005209"/>
          <a:ext cx="2429999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B2C00496-36BE-E04C-B7D7-1D93515039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2875297"/>
              </p:ext>
            </p:extLst>
          </p:nvPr>
        </p:nvGraphicFramePr>
        <p:xfrm>
          <a:off x="203200" y="2005210"/>
          <a:ext cx="2429999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41" name="object 18"/>
          <p:cNvSpPr txBox="1"/>
          <p:nvPr/>
        </p:nvSpPr>
        <p:spPr>
          <a:xfrm>
            <a:off x="1101116" y="3650057"/>
            <a:ext cx="675641" cy="324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spcBef>
                <a:spcPts val="100"/>
              </a:spcBef>
              <a:defRPr sz="1000" spc="4">
                <a:solidFill>
                  <a:srgbClr val="0025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Advertising</a:t>
            </a:r>
          </a:p>
          <a:p>
            <a:pPr algn="ctr">
              <a:defRPr sz="1300" b="1" spc="10">
                <a:solidFill>
                  <a:srgbClr val="0025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3%</a:t>
            </a:r>
          </a:p>
        </p:txBody>
      </p:sp>
      <p:pic>
        <p:nvPicPr>
          <p:cNvPr id="633" name="Image" descr="Imag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6735" y="2587691"/>
            <a:ext cx="608201" cy="464144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object 19"/>
          <p:cNvSpPr txBox="1"/>
          <p:nvPr/>
        </p:nvSpPr>
        <p:spPr>
          <a:xfrm>
            <a:off x="2987693" y="3650057"/>
            <a:ext cx="637541" cy="324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spcBef>
                <a:spcPts val="100"/>
              </a:spcBef>
              <a:defRPr sz="1000" spc="4">
                <a:solidFill>
                  <a:srgbClr val="0025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Hospitality</a:t>
            </a:r>
          </a:p>
          <a:p>
            <a:pPr algn="ctr">
              <a:defRPr sz="1300" b="1" spc="10">
                <a:solidFill>
                  <a:srgbClr val="0025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2%</a:t>
            </a:r>
          </a:p>
        </p:txBody>
      </p:sp>
      <p:pic>
        <p:nvPicPr>
          <p:cNvPr id="634" name="Image" descr="Imag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90412" y="2556386"/>
            <a:ext cx="632103" cy="526754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object 20"/>
          <p:cNvSpPr txBox="1"/>
          <p:nvPr/>
        </p:nvSpPr>
        <p:spPr>
          <a:xfrm>
            <a:off x="4943556" y="3650057"/>
            <a:ext cx="432435" cy="324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ctr">
              <a:spcBef>
                <a:spcPts val="100"/>
              </a:spcBef>
              <a:defRPr sz="1000">
                <a:solidFill>
                  <a:srgbClr val="0025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</a:t>
            </a:r>
            <a:r>
              <a:rPr spc="9"/>
              <a:t>ne</a:t>
            </a:r>
            <a:r>
              <a:rPr spc="-15"/>
              <a:t>r</a:t>
            </a:r>
            <a:r>
              <a:rPr spc="9"/>
              <a:t>gy</a:t>
            </a:r>
          </a:p>
          <a:p>
            <a:pPr indent="92710" algn="ctr">
              <a:defRPr sz="1300" b="1" spc="10">
                <a:solidFill>
                  <a:srgbClr val="0025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5%</a:t>
            </a:r>
          </a:p>
        </p:txBody>
      </p:sp>
      <p:pic>
        <p:nvPicPr>
          <p:cNvPr id="635" name="Image" descr="Image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48580" y="2454107"/>
            <a:ext cx="432173" cy="731311"/>
          </a:xfrm>
          <a:prstGeom prst="rect">
            <a:avLst/>
          </a:prstGeom>
          <a:ln w="12700">
            <a:miter lim="400000"/>
          </a:ln>
        </p:spPr>
      </p:pic>
      <p:sp>
        <p:nvSpPr>
          <p:cNvPr id="244" name="object 21"/>
          <p:cNvSpPr txBox="1"/>
          <p:nvPr/>
        </p:nvSpPr>
        <p:spPr>
          <a:xfrm>
            <a:off x="6352476" y="3650057"/>
            <a:ext cx="1377952" cy="324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spcBef>
                <a:spcPts val="100"/>
              </a:spcBef>
              <a:defRPr sz="1000">
                <a:solidFill>
                  <a:srgbClr val="0025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e-Commerce</a:t>
            </a:r>
            <a:r>
              <a:rPr spc="-19"/>
              <a:t> </a:t>
            </a:r>
            <a:r>
              <a:t>/</a:t>
            </a:r>
            <a:r>
              <a:rPr spc="-19"/>
              <a:t> </a:t>
            </a:r>
            <a:r>
              <a:t>Internet</a:t>
            </a:r>
          </a:p>
          <a:p>
            <a:pPr algn="ctr">
              <a:defRPr sz="1300" b="1" spc="10">
                <a:solidFill>
                  <a:srgbClr val="0025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7%</a:t>
            </a:r>
          </a:p>
        </p:txBody>
      </p:sp>
      <p:pic>
        <p:nvPicPr>
          <p:cNvPr id="636" name="Image" descr="Image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26956" y="2506197"/>
            <a:ext cx="628993" cy="627131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object 22"/>
          <p:cNvSpPr txBox="1"/>
          <p:nvPr/>
        </p:nvSpPr>
        <p:spPr>
          <a:xfrm>
            <a:off x="8712020" y="3650057"/>
            <a:ext cx="351157" cy="324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algn="ctr">
              <a:spcBef>
                <a:spcPts val="100"/>
              </a:spcBef>
              <a:defRPr sz="1000" spc="-9">
                <a:solidFill>
                  <a:srgbClr val="0025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</a:t>
            </a:r>
            <a:r>
              <a:rPr spc="0"/>
              <a:t>e</a:t>
            </a:r>
            <a:r>
              <a:rPr spc="-4"/>
              <a:t>t</a:t>
            </a:r>
            <a:r>
              <a:rPr spc="9"/>
              <a:t>ail</a:t>
            </a:r>
          </a:p>
          <a:p>
            <a:pPr indent="52068" algn="ctr">
              <a:defRPr sz="1300" b="1" spc="10">
                <a:solidFill>
                  <a:srgbClr val="0025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4%</a:t>
            </a:r>
          </a:p>
        </p:txBody>
      </p:sp>
      <p:pic>
        <p:nvPicPr>
          <p:cNvPr id="637" name="Image" descr="Image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640467" y="2480797"/>
            <a:ext cx="499067" cy="627131"/>
          </a:xfrm>
          <a:prstGeom prst="rect">
            <a:avLst/>
          </a:prstGeom>
          <a:ln w="12700">
            <a:miter lim="400000"/>
          </a:ln>
        </p:spPr>
      </p:pic>
      <p:sp>
        <p:nvSpPr>
          <p:cNvPr id="246" name="object 23"/>
          <p:cNvSpPr txBox="1"/>
          <p:nvPr/>
        </p:nvSpPr>
        <p:spPr>
          <a:xfrm>
            <a:off x="10130756" y="3650057"/>
            <a:ext cx="1249682" cy="324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spcBef>
                <a:spcPts val="100"/>
              </a:spcBef>
              <a:defRPr sz="1000">
                <a:solidFill>
                  <a:srgbClr val="0025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Professional</a:t>
            </a:r>
            <a:r>
              <a:rPr spc="4"/>
              <a:t> Services</a:t>
            </a:r>
          </a:p>
          <a:p>
            <a:pPr algn="ctr">
              <a:defRPr sz="1300" b="1" spc="10">
                <a:solidFill>
                  <a:srgbClr val="00255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13%</a:t>
            </a:r>
          </a:p>
        </p:txBody>
      </p:sp>
      <p:pic>
        <p:nvPicPr>
          <p:cNvPr id="638" name="Image" descr="Image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524625" y="2549544"/>
            <a:ext cx="566151" cy="565836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A5E208-7E83-1D41-AE37-B3C26677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724" y="514369"/>
            <a:ext cx="4706429" cy="1397557"/>
          </a:xfrm>
        </p:spPr>
        <p:txBody>
          <a:bodyPr>
            <a:noAutofit/>
          </a:bodyPr>
          <a:lstStyle/>
          <a:p>
            <a:r>
              <a:rPr lang="en-GB" dirty="0"/>
              <a:t>Candidate Current Industry</a:t>
            </a:r>
            <a:br>
              <a:rPr lang="en-GB" dirty="0"/>
            </a:br>
            <a:endParaRPr lang="en-E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4C8F1E-5A1F-C0E4-0A55-955F5A8259DD}"/>
              </a:ext>
            </a:extLst>
          </p:cNvPr>
          <p:cNvSpPr txBox="1"/>
          <p:nvPr/>
        </p:nvSpPr>
        <p:spPr>
          <a:xfrm>
            <a:off x="898724" y="4454168"/>
            <a:ext cx="152396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Text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outline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goes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here</a:t>
            </a: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4B3671-3E95-8372-F55E-E89F6F454356}"/>
              </a:ext>
            </a:extLst>
          </p:cNvPr>
          <p:cNvSpPr txBox="1"/>
          <p:nvPr/>
        </p:nvSpPr>
        <p:spPr>
          <a:xfrm>
            <a:off x="2983470" y="4454168"/>
            <a:ext cx="1523965" cy="738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Text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outline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goes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here</a:t>
            </a: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415F2A-97D0-60D1-2D08-9D7D561C52CC}"/>
              </a:ext>
            </a:extLst>
          </p:cNvPr>
          <p:cNvSpPr txBox="1"/>
          <p:nvPr/>
        </p:nvSpPr>
        <p:spPr>
          <a:xfrm>
            <a:off x="6596304" y="4454168"/>
            <a:ext cx="152396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Text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outline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goes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here</a:t>
            </a: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5AAC3D-EA13-D0B2-D5C0-E4FFB91BB151}"/>
              </a:ext>
            </a:extLst>
          </p:cNvPr>
          <p:cNvSpPr txBox="1"/>
          <p:nvPr/>
        </p:nvSpPr>
        <p:spPr>
          <a:xfrm>
            <a:off x="10231111" y="4454168"/>
            <a:ext cx="152396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Text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outline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goes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here</a:t>
            </a: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F0527A-9510-C12A-AA8D-A944C164248C}"/>
              </a:ext>
            </a:extLst>
          </p:cNvPr>
          <p:cNvSpPr txBox="1"/>
          <p:nvPr/>
        </p:nvSpPr>
        <p:spPr>
          <a:xfrm>
            <a:off x="8624946" y="4454168"/>
            <a:ext cx="152396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Text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outline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goes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here</a:t>
            </a: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62AC6E-6ABF-2D76-1960-E105873E081B}"/>
              </a:ext>
            </a:extLst>
          </p:cNvPr>
          <p:cNvSpPr txBox="1"/>
          <p:nvPr/>
        </p:nvSpPr>
        <p:spPr>
          <a:xfrm>
            <a:off x="4866087" y="4454168"/>
            <a:ext cx="152396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Text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outline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goes</a:t>
            </a:r>
            <a:r>
              <a:rPr kumimoji="0" lang="de-CH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</a:t>
            </a:r>
            <a:r>
              <a:rPr kumimoji="0" lang="de-CH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here</a:t>
            </a: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Widescreen</PresentationFormat>
  <Paragraphs>41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Helvetica</vt:lpstr>
      <vt:lpstr>Sofia Pro Bold</vt:lpstr>
      <vt:lpstr>Office Theme</vt:lpstr>
      <vt:lpstr>Status summary  by progress</vt:lpstr>
      <vt:lpstr>Candidate Current Industry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Kirsty Jucker</dc:creator>
  <cp:lastModifiedBy>Kirsty Jucker</cp:lastModifiedBy>
  <cp:revision>20</cp:revision>
  <dcterms:modified xsi:type="dcterms:W3CDTF">2023-06-12T08:02:45Z</dcterms:modified>
</cp:coreProperties>
</file>